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60" r:id="rId3"/>
    <p:sldId id="257" r:id="rId4"/>
    <p:sldId id="277" r:id="rId5"/>
    <p:sldId id="258" r:id="rId6"/>
    <p:sldId id="262" r:id="rId7"/>
    <p:sldId id="259" r:id="rId8"/>
    <p:sldId id="282" r:id="rId9"/>
    <p:sldId id="281" r:id="rId10"/>
    <p:sldId id="264" r:id="rId11"/>
    <p:sldId id="266" r:id="rId12"/>
    <p:sldId id="280" r:id="rId13"/>
    <p:sldId id="263" r:id="rId14"/>
    <p:sldId id="268" r:id="rId15"/>
    <p:sldId id="270" r:id="rId16"/>
    <p:sldId id="283" r:id="rId17"/>
    <p:sldId id="279" r:id="rId18"/>
  </p:sldIdLst>
  <p:sldSz cx="12192000" cy="6858000"/>
  <p:notesSz cx="6858000" cy="9144000"/>
  <p:embeddedFontLst>
    <p:embeddedFont>
      <p:font typeface="Franklin Gothic Heavy" panose="020B0903020102020204" pitchFamily="34" charset="0"/>
      <p:regular r:id="rId20"/>
      <p:italic r:id="rId21"/>
    </p:embeddedFont>
    <p:embeddedFont>
      <p:font typeface="Calibri" panose="020F0502020204030204" pitchFamily="34" charset="0"/>
      <p:regular r:id="rId22"/>
      <p:bold r:id="rId23"/>
      <p:italic r:id="rId24"/>
      <p:boldItalic r:id="rId25"/>
    </p:embeddedFont>
    <p:embeddedFont>
      <p:font typeface="Bahnschrift" panose="020B0502040204020203" pitchFamily="34" charset="0"/>
      <p:regular r:id="rId26"/>
      <p:bold r:id="rId27"/>
    </p:embeddedFont>
    <p:embeddedFont>
      <p:font typeface="Anton" panose="020B0604020202020204" charset="0"/>
      <p:regular r:id="rId28"/>
    </p:embeddedFont>
    <p:embeddedFont>
      <p:font typeface="Microsoft Yahei" panose="020B0503020204020204" pitchFamily="34" charset="-122"/>
      <p:regular r:id="rId29"/>
      <p:bold r:id="rId30"/>
    </p:embeddedFont>
    <p:embeddedFont>
      <p:font typeface="Bahnschrift Condensed" panose="020B0502040204020203" pitchFamily="3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7">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1qXHJc4iO8GjmmRjOpNsO8wrQ0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86443" autoAdjust="0"/>
  </p:normalViewPr>
  <p:slideViewPr>
    <p:cSldViewPr snapToGrid="0">
      <p:cViewPr varScale="1">
        <p:scale>
          <a:sx n="72" d="100"/>
          <a:sy n="72" d="100"/>
        </p:scale>
        <p:origin x="571" y="72"/>
      </p:cViewPr>
      <p:guideLst>
        <p:guide orient="horz" pos="2157"/>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customschemas.google.com/relationships/presentationmetadata" Target="metadata"/><Relationship Id="rId21"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5" name="Google Shape;147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6" name="Google Shape;147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12</a:t>
            </a:fld>
            <a:endParaRPr/>
          </a:p>
        </p:txBody>
      </p:sp>
    </p:spTree>
    <p:extLst>
      <p:ext uri="{BB962C8B-B14F-4D97-AF65-F5344CB8AC3E}">
        <p14:creationId xmlns:p14="http://schemas.microsoft.com/office/powerpoint/2010/main" val="3157118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0" name="Google Shape;166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61" name="Google Shape;166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9" name="Google Shape;187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0" name="Google Shape;188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16</a:t>
            </a:fld>
            <a:endParaRPr/>
          </a:p>
        </p:txBody>
      </p:sp>
    </p:spTree>
    <p:extLst>
      <p:ext uri="{BB962C8B-B14F-4D97-AF65-F5344CB8AC3E}">
        <p14:creationId xmlns:p14="http://schemas.microsoft.com/office/powerpoint/2010/main" val="1818086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8"/>
        <p:cNvGrpSpPr/>
        <p:nvPr/>
      </p:nvGrpSpPr>
      <p:grpSpPr>
        <a:xfrm>
          <a:off x="0" y="0"/>
          <a:ext cx="0" cy="0"/>
          <a:chOff x="0" y="0"/>
          <a:chExt cx="0" cy="0"/>
        </a:xfrm>
      </p:grpSpPr>
      <p:sp>
        <p:nvSpPr>
          <p:cNvPr id="3099" name="Google Shape;309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0" name="Google Shape;310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1" name="Google Shape;310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3" name="Google Shape;55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8" name="Google Shape;274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9" name="Google Shape;274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1" name="Google Shape;3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1" name="Google Shape;44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1" name="Google Shape;3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8</a:t>
            </a:fld>
            <a:endParaRPr/>
          </a:p>
        </p:txBody>
      </p:sp>
    </p:spTree>
    <p:extLst>
      <p:ext uri="{BB962C8B-B14F-4D97-AF65-F5344CB8AC3E}">
        <p14:creationId xmlns:p14="http://schemas.microsoft.com/office/powerpoint/2010/main" val="49460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9</a:t>
            </a:fld>
            <a:endParaRPr/>
          </a:p>
        </p:txBody>
      </p:sp>
    </p:spTree>
    <p:extLst>
      <p:ext uri="{BB962C8B-B14F-4D97-AF65-F5344CB8AC3E}">
        <p14:creationId xmlns:p14="http://schemas.microsoft.com/office/powerpoint/2010/main" val="281742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64EC4"/>
            </a:gs>
            <a:gs pos="100000">
              <a:srgbClr val="2CA2FA"/>
            </a:gs>
          </a:gsLst>
          <a:lin ang="5400000" scaled="0"/>
        </a:gradFill>
        <a:effectLst/>
      </p:bgPr>
    </p:bg>
    <p:spTree>
      <p:nvGrpSpPr>
        <p:cNvPr id="1" name="Shape 88"/>
        <p:cNvGrpSpPr/>
        <p:nvPr/>
      </p:nvGrpSpPr>
      <p:grpSpPr>
        <a:xfrm>
          <a:off x="0" y="0"/>
          <a:ext cx="0" cy="0"/>
          <a:chOff x="0" y="0"/>
          <a:chExt cx="0" cy="0"/>
        </a:xfrm>
      </p:grpSpPr>
      <p:sp>
        <p:nvSpPr>
          <p:cNvPr id="89" name="Google Shape;89;p1"/>
          <p:cNvSpPr/>
          <p:nvPr/>
        </p:nvSpPr>
        <p:spPr>
          <a:xfrm>
            <a:off x="-26509" y="5416549"/>
            <a:ext cx="12192000" cy="1441451"/>
          </a:xfrm>
          <a:prstGeom prst="rect">
            <a:avLst/>
          </a:prstGeom>
          <a:gradFill>
            <a:gsLst>
              <a:gs pos="0">
                <a:srgbClr val="076DEA"/>
              </a:gs>
              <a:gs pos="100000">
                <a:srgbClr val="2163D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0" name="Google Shape;90;p1"/>
          <p:cNvSpPr/>
          <p:nvPr/>
        </p:nvSpPr>
        <p:spPr>
          <a:xfrm>
            <a:off x="1035887" y="28276"/>
            <a:ext cx="5664898" cy="6402541"/>
          </a:xfrm>
          <a:custGeom>
            <a:avLst/>
            <a:gdLst/>
            <a:ahLst/>
            <a:cxnLst/>
            <a:rect l="l" t="t" r="r" b="b"/>
            <a:pathLst>
              <a:path w="5664898" h="6514209" extrusionOk="0">
                <a:moveTo>
                  <a:pt x="0" y="0"/>
                </a:moveTo>
                <a:lnTo>
                  <a:pt x="4549776" y="0"/>
                </a:lnTo>
                <a:cubicBezTo>
                  <a:pt x="4549776" y="2163969"/>
                  <a:pt x="3256235" y="1116386"/>
                  <a:pt x="5664898" y="6514209"/>
                </a:cubicBezTo>
                <a:lnTo>
                  <a:pt x="0" y="6491907"/>
                </a:lnTo>
                <a:lnTo>
                  <a:pt x="0" y="0"/>
                </a:lnTo>
                <a:close/>
              </a:path>
            </a:pathLst>
          </a:custGeom>
          <a:gradFill>
            <a:gsLst>
              <a:gs pos="0">
                <a:srgbClr val="F5F7FC"/>
              </a:gs>
              <a:gs pos="74000">
                <a:srgbClr val="EEF2F7"/>
              </a:gs>
              <a:gs pos="83000">
                <a:srgbClr val="F2F4F7"/>
              </a:gs>
              <a:gs pos="100000">
                <a:srgbClr val="C7D9F3"/>
              </a:gs>
            </a:gsLst>
            <a:lin ang="5400000" scaled="0"/>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1" name="Google Shape;91;p1"/>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 name="Google Shape;92;p1"/>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 name="Google Shape;93;p1"/>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4" name="Google Shape;94;p1"/>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5" name="Google Shape;95;p1"/>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 name="Google Shape;96;p1"/>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8" name="Google Shape;98;p1"/>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 name="Google Shape;99;p1"/>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1"/>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2" name="Google Shape;102;p1"/>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 name="Google Shape;103;p1"/>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txBox="1"/>
          <p:nvPr/>
        </p:nvSpPr>
        <p:spPr>
          <a:xfrm>
            <a:off x="1108355" y="1634023"/>
            <a:ext cx="3786000" cy="1200288"/>
          </a:xfrm>
          <a:prstGeom prst="rect">
            <a:avLst/>
          </a:prstGeom>
          <a:noFill/>
          <a:ln>
            <a:noFill/>
          </a:ln>
        </p:spPr>
        <p:txBody>
          <a:bodyPr spcFirstLastPara="1" wrap="square" lIns="91425" tIns="45700" rIns="91425" bIns="45700" anchor="t" anchorCtr="0">
            <a:spAutoFit/>
          </a:bodyPr>
          <a:lstStyle/>
          <a:p>
            <a:pPr lvl="0" algn="ctr"/>
            <a:r>
              <a:rPr lang="vi-VN" sz="3600" b="1">
                <a:effectLst>
                  <a:outerShdw blurRad="38100" dist="38100" dir="2700000" algn="tl">
                    <a:srgbClr val="000000">
                      <a:alpha val="43137"/>
                    </a:srgbClr>
                  </a:outerShdw>
                </a:effectLst>
                <a:latin typeface="Bahnschrift Condensed" panose="020B0502040204020203" pitchFamily="34" charset="0"/>
              </a:rPr>
              <a:t>THIẾT KẾ WEBSITE BÁN HẢI SẢN</a:t>
            </a:r>
            <a:endParaRPr sz="3600" b="1" dirty="0">
              <a:effectLst>
                <a:outerShdw blurRad="38100" dist="38100" dir="2700000" algn="tl">
                  <a:srgbClr val="000000">
                    <a:alpha val="43137"/>
                  </a:srgbClr>
                </a:outerShdw>
              </a:effectLst>
              <a:latin typeface="Bahnschrift Condensed" panose="020B0502040204020203" pitchFamily="34" charset="0"/>
            </a:endParaRPr>
          </a:p>
        </p:txBody>
      </p:sp>
      <p:sp>
        <p:nvSpPr>
          <p:cNvPr id="105" name="Google Shape;105;p1"/>
          <p:cNvSpPr/>
          <p:nvPr/>
        </p:nvSpPr>
        <p:spPr>
          <a:xfrm>
            <a:off x="784067" y="56642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6" name="Google Shape;106;p1"/>
          <p:cNvSpPr/>
          <p:nvPr/>
        </p:nvSpPr>
        <p:spPr>
          <a:xfrm>
            <a:off x="5193217" y="898413"/>
            <a:ext cx="563352" cy="563352"/>
          </a:xfrm>
          <a:prstGeom prst="ellipse">
            <a:avLst/>
          </a:prstGeom>
          <a:noFill/>
          <a:ln w="50800" cap="flat" cmpd="sng">
            <a:solidFill>
              <a:srgbClr val="208A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a:off x="5786290" y="523732"/>
            <a:ext cx="182233" cy="182233"/>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8" name="Google Shape;108;p1"/>
          <p:cNvSpPr txBox="1"/>
          <p:nvPr/>
        </p:nvSpPr>
        <p:spPr>
          <a:xfrm>
            <a:off x="1059232" y="244829"/>
            <a:ext cx="396540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5400" b="1" dirty="0" smtClean="0">
                <a:solidFill>
                  <a:srgbClr val="FF0000"/>
                </a:solidFill>
                <a:effectLst>
                  <a:outerShdw blurRad="38100" dist="38100" dir="2700000" algn="tl">
                    <a:srgbClr val="000000">
                      <a:alpha val="43137"/>
                    </a:srgbClr>
                  </a:outerShdw>
                </a:effectLst>
                <a:latin typeface="Bahnschrift Condensed" panose="020B0502040204020203" pitchFamily="34" charset="0"/>
              </a:rPr>
              <a:t>ĐỒ ÁN 2</a:t>
            </a:r>
            <a:endParaRPr lang="vi-VN" sz="5400" b="1" dirty="0" smtClean="0">
              <a:solidFill>
                <a:srgbClr val="FF0000"/>
              </a:solidFill>
              <a:effectLst>
                <a:outerShdw blurRad="38100" dist="38100" dir="2700000" algn="tl">
                  <a:srgbClr val="000000">
                    <a:alpha val="43137"/>
                  </a:srgbClr>
                </a:outerShdw>
              </a:effectLst>
              <a:latin typeface="Bahnschrift Condensed" panose="020B0502040204020203" pitchFamily="34" charset="0"/>
            </a:endParaRPr>
          </a:p>
        </p:txBody>
      </p:sp>
      <p:sp>
        <p:nvSpPr>
          <p:cNvPr id="109" name="Google Shape;109;p1"/>
          <p:cNvSpPr/>
          <p:nvPr/>
        </p:nvSpPr>
        <p:spPr>
          <a:xfrm>
            <a:off x="5223062" y="5752353"/>
            <a:ext cx="563352" cy="563352"/>
          </a:xfrm>
          <a:prstGeom prst="ellipse">
            <a:avLst/>
          </a:prstGeom>
          <a:gradFill>
            <a:gsLst>
              <a:gs pos="0">
                <a:srgbClr val="0A56C9"/>
              </a:gs>
              <a:gs pos="100000">
                <a:srgbClr val="289AF5"/>
              </a:gs>
            </a:gsLst>
            <a:lin ang="216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1"/>
          <p:cNvSpPr/>
          <p:nvPr/>
        </p:nvSpPr>
        <p:spPr>
          <a:xfrm>
            <a:off x="5839937" y="549783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1"/>
          <p:cNvSpPr/>
          <p:nvPr/>
        </p:nvSpPr>
        <p:spPr>
          <a:xfrm>
            <a:off x="1616956" y="5645328"/>
            <a:ext cx="2954655" cy="542925"/>
          </a:xfrm>
          <a:prstGeom prst="roundRect">
            <a:avLst>
              <a:gd name="adj" fmla="val 50000"/>
            </a:avLst>
          </a:prstGeom>
          <a:solidFill>
            <a:schemeClr val="accent1"/>
          </a:solidFill>
          <a:ln w="12700" cap="flat" cmpd="sng">
            <a:solidFill>
              <a:srgbClr val="31538F"/>
            </a:solidFill>
            <a:prstDash val="solid"/>
            <a:miter lim="800000"/>
            <a:headEnd type="none" w="sm" len="sm"/>
            <a:tailEnd type="none" w="sm" len="sm"/>
          </a:ln>
          <a:effectLst>
            <a:outerShdw blurRad="50800" dist="38100" dir="13500000" sx="102000" sy="102000" algn="b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12" name="Google Shape;112;p1"/>
          <p:cNvSpPr txBox="1"/>
          <p:nvPr/>
        </p:nvSpPr>
        <p:spPr>
          <a:xfrm>
            <a:off x="1407160" y="5252085"/>
            <a:ext cx="4492625" cy="3067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pic>
        <p:nvPicPr>
          <p:cNvPr id="113" name="Google Shape;113;p1"/>
          <p:cNvPicPr preferRelativeResize="0"/>
          <p:nvPr/>
        </p:nvPicPr>
        <p:blipFill rotWithShape="1">
          <a:blip r:embed="rId3">
            <a:alphaModFix/>
          </a:blip>
          <a:srcRect/>
          <a:stretch/>
        </p:blipFill>
        <p:spPr>
          <a:xfrm>
            <a:off x="-1321752" y="1424194"/>
            <a:ext cx="609600" cy="609600"/>
          </a:xfrm>
          <a:prstGeom prst="rect">
            <a:avLst/>
          </a:prstGeom>
          <a:noFill/>
          <a:ln>
            <a:noFill/>
          </a:ln>
        </p:spPr>
      </p:pic>
      <p:grpSp>
        <p:nvGrpSpPr>
          <p:cNvPr id="267" name="Google Shape;2413;p2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724130" y="606997"/>
            <a:ext cx="5292725" cy="4827587"/>
            <a:chOff x="3652838" y="1006476"/>
            <a:chExt cx="5292725" cy="4827587"/>
          </a:xfrm>
        </p:grpSpPr>
        <p:sp>
          <p:nvSpPr>
            <p:cNvPr id="268" name="Google Shape;2414;p20"/>
            <p:cNvSpPr/>
            <p:nvPr/>
          </p:nvSpPr>
          <p:spPr>
            <a:xfrm>
              <a:off x="5051425" y="5684838"/>
              <a:ext cx="1182688" cy="149225"/>
            </a:xfrm>
            <a:prstGeom prst="ellipse">
              <a:avLst/>
            </a:prstGeom>
            <a:solidFill>
              <a:srgbClr val="E0E0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 name="Google Shape;2415;p20"/>
            <p:cNvSpPr/>
            <p:nvPr/>
          </p:nvSpPr>
          <p:spPr>
            <a:xfrm>
              <a:off x="4919663" y="1716088"/>
              <a:ext cx="2581275" cy="3309938"/>
            </a:xfrm>
            <a:custGeom>
              <a:avLst/>
              <a:gdLst/>
              <a:ahLst/>
              <a:cxnLst/>
              <a:rect l="l" t="t" r="r" b="b"/>
              <a:pathLst>
                <a:path w="450" h="578" extrusionOk="0">
                  <a:moveTo>
                    <a:pt x="438" y="95"/>
                  </a:moveTo>
                  <a:cubicBezTo>
                    <a:pt x="189" y="3"/>
                    <a:pt x="189" y="3"/>
                    <a:pt x="189" y="3"/>
                  </a:cubicBezTo>
                  <a:cubicBezTo>
                    <a:pt x="182" y="0"/>
                    <a:pt x="174" y="4"/>
                    <a:pt x="171" y="12"/>
                  </a:cubicBezTo>
                  <a:cubicBezTo>
                    <a:pt x="3" y="464"/>
                    <a:pt x="3" y="464"/>
                    <a:pt x="3" y="464"/>
                  </a:cubicBezTo>
                  <a:cubicBezTo>
                    <a:pt x="0" y="472"/>
                    <a:pt x="4" y="480"/>
                    <a:pt x="11" y="483"/>
                  </a:cubicBezTo>
                  <a:cubicBezTo>
                    <a:pt x="260" y="575"/>
                    <a:pt x="260" y="575"/>
                    <a:pt x="260" y="575"/>
                  </a:cubicBezTo>
                  <a:cubicBezTo>
                    <a:pt x="268" y="578"/>
                    <a:pt x="276" y="574"/>
                    <a:pt x="279" y="567"/>
                  </a:cubicBezTo>
                  <a:cubicBezTo>
                    <a:pt x="447" y="114"/>
                    <a:pt x="447" y="114"/>
                    <a:pt x="447" y="114"/>
                  </a:cubicBezTo>
                  <a:cubicBezTo>
                    <a:pt x="450" y="107"/>
                    <a:pt x="446" y="98"/>
                    <a:pt x="438" y="95"/>
                  </a:cubicBezTo>
                </a:path>
              </a:pathLst>
            </a:custGeom>
            <a:gradFill>
              <a:gsLst>
                <a:gs pos="0">
                  <a:srgbClr val="771C74"/>
                </a:gs>
                <a:gs pos="44000">
                  <a:srgbClr val="2458A7"/>
                </a:gs>
                <a:gs pos="82000">
                  <a:srgbClr val="00C7E5"/>
                </a:gs>
                <a:gs pos="100000">
                  <a:srgbClr val="00C7E5"/>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 name="Google Shape;2416;p20"/>
            <p:cNvSpPr/>
            <p:nvPr/>
          </p:nvSpPr>
          <p:spPr>
            <a:xfrm>
              <a:off x="4897438" y="1184276"/>
              <a:ext cx="4048125" cy="4379913"/>
            </a:xfrm>
            <a:custGeom>
              <a:avLst/>
              <a:gdLst/>
              <a:ahLst/>
              <a:cxnLst/>
              <a:rect l="l" t="t" r="r" b="b"/>
              <a:pathLst>
                <a:path w="706" h="765" extrusionOk="0">
                  <a:moveTo>
                    <a:pt x="167" y="58"/>
                  </a:moveTo>
                  <a:cubicBezTo>
                    <a:pt x="149" y="65"/>
                    <a:pt x="83" y="93"/>
                    <a:pt x="45" y="165"/>
                  </a:cubicBezTo>
                  <a:cubicBezTo>
                    <a:pt x="38" y="180"/>
                    <a:pt x="0" y="252"/>
                    <a:pt x="28" y="315"/>
                  </a:cubicBezTo>
                  <a:cubicBezTo>
                    <a:pt x="64" y="399"/>
                    <a:pt x="175" y="379"/>
                    <a:pt x="225" y="458"/>
                  </a:cubicBezTo>
                  <a:cubicBezTo>
                    <a:pt x="269" y="526"/>
                    <a:pt x="179" y="593"/>
                    <a:pt x="218" y="674"/>
                  </a:cubicBezTo>
                  <a:cubicBezTo>
                    <a:pt x="238" y="716"/>
                    <a:pt x="285" y="752"/>
                    <a:pt x="328" y="755"/>
                  </a:cubicBezTo>
                  <a:cubicBezTo>
                    <a:pt x="463" y="765"/>
                    <a:pt x="706" y="474"/>
                    <a:pt x="608" y="245"/>
                  </a:cubicBezTo>
                  <a:cubicBezTo>
                    <a:pt x="536" y="79"/>
                    <a:pt x="306" y="0"/>
                    <a:pt x="167" y="58"/>
                  </a:cubicBezTo>
                </a:path>
              </a:pathLst>
            </a:custGeom>
            <a:gradFill>
              <a:gsLst>
                <a:gs pos="0">
                  <a:srgbClr val="771C74"/>
                </a:gs>
                <a:gs pos="47000">
                  <a:srgbClr val="2458A7"/>
                </a:gs>
                <a:gs pos="82000">
                  <a:srgbClr val="00C7E5"/>
                </a:gs>
                <a:gs pos="100000">
                  <a:srgbClr val="00C7E5"/>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 name="Google Shape;2417;p20"/>
            <p:cNvSpPr/>
            <p:nvPr/>
          </p:nvSpPr>
          <p:spPr>
            <a:xfrm>
              <a:off x="4111625" y="1201738"/>
              <a:ext cx="3670300" cy="4140200"/>
            </a:xfrm>
            <a:custGeom>
              <a:avLst/>
              <a:gdLst/>
              <a:ahLst/>
              <a:cxnLst/>
              <a:rect l="l" t="t" r="r" b="b"/>
              <a:pathLst>
                <a:path w="640" h="723" extrusionOk="0">
                  <a:moveTo>
                    <a:pt x="347" y="707"/>
                  </a:moveTo>
                  <a:cubicBezTo>
                    <a:pt x="347" y="708"/>
                    <a:pt x="347" y="709"/>
                    <a:pt x="347" y="711"/>
                  </a:cubicBezTo>
                  <a:cubicBezTo>
                    <a:pt x="362" y="716"/>
                    <a:pt x="379" y="721"/>
                    <a:pt x="397" y="723"/>
                  </a:cubicBezTo>
                  <a:cubicBezTo>
                    <a:pt x="395" y="722"/>
                    <a:pt x="393" y="720"/>
                    <a:pt x="391" y="718"/>
                  </a:cubicBezTo>
                  <a:cubicBezTo>
                    <a:pt x="376" y="716"/>
                    <a:pt x="361" y="712"/>
                    <a:pt x="347" y="707"/>
                  </a:cubicBezTo>
                  <a:moveTo>
                    <a:pt x="252" y="610"/>
                  </a:moveTo>
                  <a:cubicBezTo>
                    <a:pt x="255" y="627"/>
                    <a:pt x="261" y="643"/>
                    <a:pt x="273" y="659"/>
                  </a:cubicBezTo>
                  <a:cubicBezTo>
                    <a:pt x="284" y="673"/>
                    <a:pt x="297" y="685"/>
                    <a:pt x="314" y="695"/>
                  </a:cubicBezTo>
                  <a:cubicBezTo>
                    <a:pt x="314" y="694"/>
                    <a:pt x="314" y="692"/>
                    <a:pt x="314" y="691"/>
                  </a:cubicBezTo>
                  <a:cubicBezTo>
                    <a:pt x="299" y="681"/>
                    <a:pt x="286" y="670"/>
                    <a:pt x="276" y="656"/>
                  </a:cubicBezTo>
                  <a:cubicBezTo>
                    <a:pt x="266" y="642"/>
                    <a:pt x="260" y="627"/>
                    <a:pt x="256" y="612"/>
                  </a:cubicBezTo>
                  <a:cubicBezTo>
                    <a:pt x="252" y="610"/>
                    <a:pt x="252" y="610"/>
                    <a:pt x="252" y="610"/>
                  </a:cubicBezTo>
                  <a:moveTo>
                    <a:pt x="167" y="337"/>
                  </a:moveTo>
                  <a:cubicBezTo>
                    <a:pt x="166" y="338"/>
                    <a:pt x="166" y="339"/>
                    <a:pt x="165" y="341"/>
                  </a:cubicBezTo>
                  <a:cubicBezTo>
                    <a:pt x="173" y="342"/>
                    <a:pt x="181" y="344"/>
                    <a:pt x="188" y="346"/>
                  </a:cubicBezTo>
                  <a:cubicBezTo>
                    <a:pt x="186" y="344"/>
                    <a:pt x="184" y="343"/>
                    <a:pt x="183" y="341"/>
                  </a:cubicBezTo>
                  <a:cubicBezTo>
                    <a:pt x="177" y="339"/>
                    <a:pt x="172" y="338"/>
                    <a:pt x="167" y="337"/>
                  </a:cubicBezTo>
                  <a:moveTo>
                    <a:pt x="618" y="93"/>
                  </a:moveTo>
                  <a:cubicBezTo>
                    <a:pt x="617" y="98"/>
                    <a:pt x="617" y="98"/>
                    <a:pt x="617" y="98"/>
                  </a:cubicBezTo>
                  <a:cubicBezTo>
                    <a:pt x="618" y="99"/>
                    <a:pt x="619" y="100"/>
                    <a:pt x="620" y="100"/>
                  </a:cubicBezTo>
                  <a:cubicBezTo>
                    <a:pt x="626" y="105"/>
                    <a:pt x="633" y="109"/>
                    <a:pt x="640" y="114"/>
                  </a:cubicBezTo>
                  <a:cubicBezTo>
                    <a:pt x="633" y="107"/>
                    <a:pt x="625" y="100"/>
                    <a:pt x="618" y="93"/>
                  </a:cubicBezTo>
                  <a:moveTo>
                    <a:pt x="457" y="14"/>
                  </a:moveTo>
                  <a:cubicBezTo>
                    <a:pt x="459" y="16"/>
                    <a:pt x="461" y="18"/>
                    <a:pt x="463" y="20"/>
                  </a:cubicBezTo>
                  <a:cubicBezTo>
                    <a:pt x="480" y="24"/>
                    <a:pt x="497" y="29"/>
                    <a:pt x="513" y="36"/>
                  </a:cubicBezTo>
                  <a:cubicBezTo>
                    <a:pt x="513" y="32"/>
                    <a:pt x="513" y="32"/>
                    <a:pt x="513" y="32"/>
                  </a:cubicBezTo>
                  <a:cubicBezTo>
                    <a:pt x="495" y="25"/>
                    <a:pt x="477" y="19"/>
                    <a:pt x="457" y="14"/>
                  </a:cubicBezTo>
                  <a:moveTo>
                    <a:pt x="279" y="3"/>
                  </a:moveTo>
                  <a:cubicBezTo>
                    <a:pt x="155" y="16"/>
                    <a:pt x="51" y="65"/>
                    <a:pt x="21" y="127"/>
                  </a:cubicBezTo>
                  <a:cubicBezTo>
                    <a:pt x="0" y="170"/>
                    <a:pt x="7" y="235"/>
                    <a:pt x="37" y="279"/>
                  </a:cubicBezTo>
                  <a:cubicBezTo>
                    <a:pt x="46" y="293"/>
                    <a:pt x="58" y="304"/>
                    <a:pt x="70" y="311"/>
                  </a:cubicBezTo>
                  <a:cubicBezTo>
                    <a:pt x="68" y="305"/>
                    <a:pt x="68" y="305"/>
                    <a:pt x="68" y="305"/>
                  </a:cubicBezTo>
                  <a:cubicBezTo>
                    <a:pt x="58" y="298"/>
                    <a:pt x="48" y="289"/>
                    <a:pt x="40" y="277"/>
                  </a:cubicBezTo>
                  <a:cubicBezTo>
                    <a:pt x="11" y="234"/>
                    <a:pt x="4" y="171"/>
                    <a:pt x="25" y="129"/>
                  </a:cubicBezTo>
                  <a:cubicBezTo>
                    <a:pt x="37" y="104"/>
                    <a:pt x="61" y="81"/>
                    <a:pt x="94" y="62"/>
                  </a:cubicBezTo>
                  <a:cubicBezTo>
                    <a:pt x="96" y="60"/>
                    <a:pt x="99" y="58"/>
                    <a:pt x="102" y="57"/>
                  </a:cubicBezTo>
                  <a:cubicBezTo>
                    <a:pt x="147" y="33"/>
                    <a:pt x="206" y="15"/>
                    <a:pt x="271" y="8"/>
                  </a:cubicBezTo>
                  <a:cubicBezTo>
                    <a:pt x="274" y="6"/>
                    <a:pt x="276" y="5"/>
                    <a:pt x="279" y="3"/>
                  </a:cubicBezTo>
                  <a:moveTo>
                    <a:pt x="337" y="0"/>
                  </a:moveTo>
                  <a:cubicBezTo>
                    <a:pt x="319" y="0"/>
                    <a:pt x="301" y="1"/>
                    <a:pt x="283" y="3"/>
                  </a:cubicBezTo>
                  <a:cubicBezTo>
                    <a:pt x="281" y="4"/>
                    <a:pt x="278" y="6"/>
                    <a:pt x="276" y="8"/>
                  </a:cubicBezTo>
                  <a:cubicBezTo>
                    <a:pt x="278" y="7"/>
                    <a:pt x="280" y="7"/>
                    <a:pt x="283" y="7"/>
                  </a:cubicBezTo>
                  <a:cubicBezTo>
                    <a:pt x="301" y="5"/>
                    <a:pt x="319" y="4"/>
                    <a:pt x="337" y="4"/>
                  </a:cubicBezTo>
                  <a:cubicBezTo>
                    <a:pt x="380" y="4"/>
                    <a:pt x="421" y="9"/>
                    <a:pt x="459" y="19"/>
                  </a:cubicBezTo>
                  <a:cubicBezTo>
                    <a:pt x="457" y="17"/>
                    <a:pt x="455" y="15"/>
                    <a:pt x="453" y="13"/>
                  </a:cubicBezTo>
                  <a:cubicBezTo>
                    <a:pt x="417" y="5"/>
                    <a:pt x="378" y="0"/>
                    <a:pt x="337" y="0"/>
                  </a:cubicBezTo>
                </a:path>
              </a:pathLst>
            </a:custGeom>
            <a:solidFill>
              <a:srgbClr val="00C6E5">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2" name="Google Shape;2418;p20"/>
            <p:cNvSpPr/>
            <p:nvPr/>
          </p:nvSpPr>
          <p:spPr>
            <a:xfrm>
              <a:off x="5551488" y="3479801"/>
              <a:ext cx="96838" cy="1225550"/>
            </a:xfrm>
            <a:custGeom>
              <a:avLst/>
              <a:gdLst/>
              <a:ahLst/>
              <a:cxnLst/>
              <a:rect l="l" t="t" r="r" b="b"/>
              <a:pathLst>
                <a:path w="17" h="214" extrusionOk="0">
                  <a:moveTo>
                    <a:pt x="1" y="212"/>
                  </a:moveTo>
                  <a:cubicBezTo>
                    <a:pt x="1" y="212"/>
                    <a:pt x="1" y="212"/>
                    <a:pt x="1" y="212"/>
                  </a:cubicBezTo>
                  <a:cubicBezTo>
                    <a:pt x="5" y="214"/>
                    <a:pt x="5" y="214"/>
                    <a:pt x="5" y="214"/>
                  </a:cubicBezTo>
                  <a:cubicBezTo>
                    <a:pt x="5" y="214"/>
                    <a:pt x="5" y="214"/>
                    <a:pt x="5" y="214"/>
                  </a:cubicBezTo>
                  <a:cubicBezTo>
                    <a:pt x="1" y="212"/>
                    <a:pt x="1" y="212"/>
                    <a:pt x="1" y="212"/>
                  </a:cubicBezTo>
                  <a:moveTo>
                    <a:pt x="4" y="156"/>
                  </a:moveTo>
                  <a:cubicBezTo>
                    <a:pt x="3" y="157"/>
                    <a:pt x="3" y="157"/>
                    <a:pt x="2" y="158"/>
                  </a:cubicBezTo>
                  <a:cubicBezTo>
                    <a:pt x="4" y="159"/>
                    <a:pt x="4" y="159"/>
                    <a:pt x="4" y="159"/>
                  </a:cubicBezTo>
                  <a:cubicBezTo>
                    <a:pt x="4" y="158"/>
                    <a:pt x="4" y="157"/>
                    <a:pt x="4" y="156"/>
                  </a:cubicBezTo>
                  <a:moveTo>
                    <a:pt x="3" y="0"/>
                  </a:moveTo>
                  <a:cubicBezTo>
                    <a:pt x="0" y="2"/>
                    <a:pt x="0" y="2"/>
                    <a:pt x="0" y="2"/>
                  </a:cubicBezTo>
                  <a:cubicBezTo>
                    <a:pt x="14" y="36"/>
                    <a:pt x="12" y="69"/>
                    <a:pt x="8" y="103"/>
                  </a:cubicBezTo>
                  <a:cubicBezTo>
                    <a:pt x="9" y="101"/>
                    <a:pt x="11" y="100"/>
                    <a:pt x="12" y="98"/>
                  </a:cubicBezTo>
                  <a:cubicBezTo>
                    <a:pt x="16" y="66"/>
                    <a:pt x="17" y="33"/>
                    <a:pt x="3" y="0"/>
                  </a:cubicBezTo>
                </a:path>
              </a:pathLst>
            </a:custGeom>
            <a:solidFill>
              <a:srgbClr val="00C6E5">
                <a:alpha val="1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 name="Google Shape;2419;p20"/>
            <p:cNvSpPr/>
            <p:nvPr/>
          </p:nvSpPr>
          <p:spPr>
            <a:xfrm>
              <a:off x="5160963" y="1773238"/>
              <a:ext cx="3378200" cy="3584575"/>
            </a:xfrm>
            <a:custGeom>
              <a:avLst/>
              <a:gdLst/>
              <a:ahLst/>
              <a:cxnLst/>
              <a:rect l="l" t="t" r="r" b="b"/>
              <a:pathLst>
                <a:path w="589" h="626" extrusionOk="0">
                  <a:moveTo>
                    <a:pt x="0" y="241"/>
                  </a:moveTo>
                  <a:cubicBezTo>
                    <a:pt x="1" y="243"/>
                    <a:pt x="3" y="244"/>
                    <a:pt x="5" y="246"/>
                  </a:cubicBezTo>
                  <a:cubicBezTo>
                    <a:pt x="15" y="249"/>
                    <a:pt x="25" y="253"/>
                    <a:pt x="33" y="258"/>
                  </a:cubicBezTo>
                  <a:cubicBezTo>
                    <a:pt x="35" y="255"/>
                    <a:pt x="35" y="255"/>
                    <a:pt x="35" y="255"/>
                  </a:cubicBezTo>
                  <a:cubicBezTo>
                    <a:pt x="24" y="248"/>
                    <a:pt x="12" y="244"/>
                    <a:pt x="0" y="241"/>
                  </a:cubicBezTo>
                  <a:moveTo>
                    <a:pt x="516" y="103"/>
                  </a:moveTo>
                  <a:cubicBezTo>
                    <a:pt x="515" y="103"/>
                    <a:pt x="513" y="104"/>
                    <a:pt x="512" y="104"/>
                  </a:cubicBezTo>
                  <a:cubicBezTo>
                    <a:pt x="585" y="265"/>
                    <a:pt x="528" y="479"/>
                    <a:pt x="413" y="566"/>
                  </a:cubicBezTo>
                  <a:cubicBezTo>
                    <a:pt x="414" y="568"/>
                    <a:pt x="414" y="568"/>
                    <a:pt x="414" y="568"/>
                  </a:cubicBezTo>
                  <a:cubicBezTo>
                    <a:pt x="413" y="566"/>
                    <a:pt x="413" y="566"/>
                    <a:pt x="413" y="566"/>
                  </a:cubicBezTo>
                  <a:cubicBezTo>
                    <a:pt x="353" y="612"/>
                    <a:pt x="296" y="622"/>
                    <a:pt x="256" y="622"/>
                  </a:cubicBezTo>
                  <a:cubicBezTo>
                    <a:pt x="252" y="622"/>
                    <a:pt x="249" y="622"/>
                    <a:pt x="245" y="622"/>
                  </a:cubicBezTo>
                  <a:cubicBezTo>
                    <a:pt x="232" y="622"/>
                    <a:pt x="220" y="620"/>
                    <a:pt x="208" y="618"/>
                  </a:cubicBezTo>
                  <a:cubicBezTo>
                    <a:pt x="210" y="620"/>
                    <a:pt x="212" y="622"/>
                    <a:pt x="214" y="623"/>
                  </a:cubicBezTo>
                  <a:cubicBezTo>
                    <a:pt x="224" y="625"/>
                    <a:pt x="234" y="626"/>
                    <a:pt x="245" y="626"/>
                  </a:cubicBezTo>
                  <a:cubicBezTo>
                    <a:pt x="248" y="626"/>
                    <a:pt x="252" y="626"/>
                    <a:pt x="256" y="626"/>
                  </a:cubicBezTo>
                  <a:cubicBezTo>
                    <a:pt x="297" y="626"/>
                    <a:pt x="354" y="616"/>
                    <a:pt x="415" y="570"/>
                  </a:cubicBezTo>
                  <a:cubicBezTo>
                    <a:pt x="414" y="568"/>
                    <a:pt x="414" y="568"/>
                    <a:pt x="414" y="568"/>
                  </a:cubicBezTo>
                  <a:cubicBezTo>
                    <a:pt x="415" y="570"/>
                    <a:pt x="415" y="570"/>
                    <a:pt x="415" y="570"/>
                  </a:cubicBezTo>
                  <a:cubicBezTo>
                    <a:pt x="531" y="481"/>
                    <a:pt x="589" y="265"/>
                    <a:pt x="516" y="103"/>
                  </a:cubicBezTo>
                  <a:moveTo>
                    <a:pt x="437" y="0"/>
                  </a:moveTo>
                  <a:cubicBezTo>
                    <a:pt x="452" y="14"/>
                    <a:pt x="466" y="29"/>
                    <a:pt x="478" y="46"/>
                  </a:cubicBezTo>
                  <a:cubicBezTo>
                    <a:pt x="479" y="47"/>
                    <a:pt x="479" y="47"/>
                    <a:pt x="480" y="48"/>
                  </a:cubicBezTo>
                  <a:cubicBezTo>
                    <a:pt x="481" y="47"/>
                    <a:pt x="482" y="46"/>
                    <a:pt x="483" y="46"/>
                  </a:cubicBezTo>
                  <a:cubicBezTo>
                    <a:pt x="483" y="45"/>
                    <a:pt x="482" y="44"/>
                    <a:pt x="481" y="43"/>
                  </a:cubicBezTo>
                  <a:cubicBezTo>
                    <a:pt x="474" y="33"/>
                    <a:pt x="466" y="23"/>
                    <a:pt x="457" y="14"/>
                  </a:cubicBezTo>
                  <a:cubicBezTo>
                    <a:pt x="450" y="9"/>
                    <a:pt x="443" y="5"/>
                    <a:pt x="437" y="0"/>
                  </a:cubicBezTo>
                </a:path>
              </a:pathLst>
            </a:custGeom>
            <a:solidFill>
              <a:srgbClr val="00C6E5">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 name="Google Shape;2420;p20"/>
            <p:cNvSpPr/>
            <p:nvPr/>
          </p:nvSpPr>
          <p:spPr>
            <a:xfrm>
              <a:off x="5435600" y="1081088"/>
              <a:ext cx="1411288" cy="388938"/>
            </a:xfrm>
            <a:custGeom>
              <a:avLst/>
              <a:gdLst/>
              <a:ahLst/>
              <a:cxnLst/>
              <a:rect l="l" t="t" r="r" b="b"/>
              <a:pathLst>
                <a:path w="246" h="68" extrusionOk="0">
                  <a:moveTo>
                    <a:pt x="228" y="40"/>
                  </a:moveTo>
                  <a:cubicBezTo>
                    <a:pt x="233" y="45"/>
                    <a:pt x="237" y="51"/>
                    <a:pt x="240" y="57"/>
                  </a:cubicBezTo>
                  <a:cubicBezTo>
                    <a:pt x="241" y="59"/>
                    <a:pt x="242" y="61"/>
                    <a:pt x="243" y="63"/>
                  </a:cubicBezTo>
                  <a:cubicBezTo>
                    <a:pt x="244" y="64"/>
                    <a:pt x="245" y="64"/>
                    <a:pt x="246" y="64"/>
                  </a:cubicBezTo>
                  <a:cubicBezTo>
                    <a:pt x="245" y="61"/>
                    <a:pt x="243" y="58"/>
                    <a:pt x="242" y="56"/>
                  </a:cubicBezTo>
                  <a:cubicBezTo>
                    <a:pt x="239" y="50"/>
                    <a:pt x="236" y="45"/>
                    <a:pt x="232" y="41"/>
                  </a:cubicBezTo>
                  <a:cubicBezTo>
                    <a:pt x="230" y="40"/>
                    <a:pt x="229" y="40"/>
                    <a:pt x="228" y="40"/>
                  </a:cubicBezTo>
                  <a:moveTo>
                    <a:pt x="45" y="29"/>
                  </a:moveTo>
                  <a:cubicBezTo>
                    <a:pt x="43" y="29"/>
                    <a:pt x="42" y="29"/>
                    <a:pt x="40" y="29"/>
                  </a:cubicBezTo>
                  <a:cubicBezTo>
                    <a:pt x="26" y="39"/>
                    <a:pt x="12" y="52"/>
                    <a:pt x="0" y="68"/>
                  </a:cubicBezTo>
                  <a:cubicBezTo>
                    <a:pt x="3" y="67"/>
                    <a:pt x="3" y="67"/>
                    <a:pt x="3" y="67"/>
                  </a:cubicBezTo>
                  <a:cubicBezTo>
                    <a:pt x="15" y="52"/>
                    <a:pt x="29" y="39"/>
                    <a:pt x="45" y="29"/>
                  </a:cubicBezTo>
                  <a:moveTo>
                    <a:pt x="131" y="0"/>
                  </a:moveTo>
                  <a:cubicBezTo>
                    <a:pt x="109" y="0"/>
                    <a:pt x="82" y="5"/>
                    <a:pt x="53" y="21"/>
                  </a:cubicBezTo>
                  <a:cubicBezTo>
                    <a:pt x="51" y="22"/>
                    <a:pt x="50" y="23"/>
                    <a:pt x="48" y="24"/>
                  </a:cubicBezTo>
                  <a:cubicBezTo>
                    <a:pt x="49" y="24"/>
                    <a:pt x="50" y="24"/>
                    <a:pt x="51" y="24"/>
                  </a:cubicBezTo>
                  <a:cubicBezTo>
                    <a:pt x="52" y="24"/>
                    <a:pt x="52" y="24"/>
                    <a:pt x="52" y="24"/>
                  </a:cubicBezTo>
                  <a:cubicBezTo>
                    <a:pt x="53" y="24"/>
                    <a:pt x="54" y="23"/>
                    <a:pt x="54" y="23"/>
                  </a:cubicBezTo>
                  <a:cubicBezTo>
                    <a:pt x="83" y="7"/>
                    <a:pt x="109" y="2"/>
                    <a:pt x="131" y="2"/>
                  </a:cubicBezTo>
                  <a:cubicBezTo>
                    <a:pt x="141" y="2"/>
                    <a:pt x="150" y="3"/>
                    <a:pt x="157" y="5"/>
                  </a:cubicBezTo>
                  <a:cubicBezTo>
                    <a:pt x="184" y="10"/>
                    <a:pt x="207" y="20"/>
                    <a:pt x="222" y="34"/>
                  </a:cubicBezTo>
                  <a:cubicBezTo>
                    <a:pt x="224" y="35"/>
                    <a:pt x="225" y="35"/>
                    <a:pt x="226" y="35"/>
                  </a:cubicBezTo>
                  <a:cubicBezTo>
                    <a:pt x="210" y="20"/>
                    <a:pt x="187" y="9"/>
                    <a:pt x="157" y="3"/>
                  </a:cubicBezTo>
                  <a:cubicBezTo>
                    <a:pt x="150" y="1"/>
                    <a:pt x="141" y="0"/>
                    <a:pt x="131" y="0"/>
                  </a:cubicBezTo>
                </a:path>
              </a:pathLst>
            </a:custGeom>
            <a:solidFill>
              <a:srgbClr val="F7F7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 name="Google Shape;2421;p20"/>
            <p:cNvSpPr/>
            <p:nvPr/>
          </p:nvSpPr>
          <p:spPr>
            <a:xfrm>
              <a:off x="5126038" y="1441451"/>
              <a:ext cx="1773238" cy="1689100"/>
            </a:xfrm>
            <a:custGeom>
              <a:avLst/>
              <a:gdLst/>
              <a:ahLst/>
              <a:cxnLst/>
              <a:rect l="l" t="t" r="r" b="b"/>
              <a:pathLst>
                <a:path w="309" h="295" extrusionOk="0">
                  <a:moveTo>
                    <a:pt x="37" y="279"/>
                  </a:moveTo>
                  <a:cubicBezTo>
                    <a:pt x="37" y="279"/>
                    <a:pt x="37" y="279"/>
                    <a:pt x="37" y="279"/>
                  </a:cubicBezTo>
                  <a:cubicBezTo>
                    <a:pt x="35" y="280"/>
                    <a:pt x="35" y="280"/>
                    <a:pt x="35" y="280"/>
                  </a:cubicBezTo>
                  <a:cubicBezTo>
                    <a:pt x="39" y="285"/>
                    <a:pt x="43" y="290"/>
                    <a:pt x="47" y="295"/>
                  </a:cubicBezTo>
                  <a:cubicBezTo>
                    <a:pt x="48" y="293"/>
                    <a:pt x="48" y="293"/>
                    <a:pt x="48" y="293"/>
                  </a:cubicBezTo>
                  <a:cubicBezTo>
                    <a:pt x="44" y="288"/>
                    <a:pt x="41" y="284"/>
                    <a:pt x="37" y="279"/>
                  </a:cubicBezTo>
                  <a:moveTo>
                    <a:pt x="3" y="139"/>
                  </a:moveTo>
                  <a:cubicBezTo>
                    <a:pt x="3" y="139"/>
                    <a:pt x="3" y="139"/>
                    <a:pt x="2" y="140"/>
                  </a:cubicBezTo>
                  <a:cubicBezTo>
                    <a:pt x="2" y="140"/>
                    <a:pt x="2" y="141"/>
                    <a:pt x="1" y="141"/>
                  </a:cubicBezTo>
                  <a:cubicBezTo>
                    <a:pt x="0" y="152"/>
                    <a:pt x="0" y="163"/>
                    <a:pt x="0" y="175"/>
                  </a:cubicBezTo>
                  <a:cubicBezTo>
                    <a:pt x="2" y="174"/>
                    <a:pt x="2" y="174"/>
                    <a:pt x="2" y="174"/>
                  </a:cubicBezTo>
                  <a:cubicBezTo>
                    <a:pt x="2" y="162"/>
                    <a:pt x="2" y="150"/>
                    <a:pt x="3" y="139"/>
                  </a:cubicBezTo>
                  <a:moveTo>
                    <a:pt x="297" y="0"/>
                  </a:moveTo>
                  <a:cubicBezTo>
                    <a:pt x="307" y="25"/>
                    <a:pt x="300" y="48"/>
                    <a:pt x="292" y="73"/>
                  </a:cubicBezTo>
                  <a:cubicBezTo>
                    <a:pt x="290" y="82"/>
                    <a:pt x="287" y="91"/>
                    <a:pt x="285" y="100"/>
                  </a:cubicBezTo>
                  <a:cubicBezTo>
                    <a:pt x="287" y="101"/>
                    <a:pt x="287" y="101"/>
                    <a:pt x="287" y="101"/>
                  </a:cubicBezTo>
                  <a:cubicBezTo>
                    <a:pt x="289" y="91"/>
                    <a:pt x="292" y="83"/>
                    <a:pt x="294" y="74"/>
                  </a:cubicBezTo>
                  <a:cubicBezTo>
                    <a:pt x="302" y="49"/>
                    <a:pt x="309" y="26"/>
                    <a:pt x="300" y="1"/>
                  </a:cubicBezTo>
                  <a:cubicBezTo>
                    <a:pt x="299" y="1"/>
                    <a:pt x="298" y="1"/>
                    <a:pt x="297" y="0"/>
                  </a:cubicBezTo>
                </a:path>
              </a:pathLst>
            </a:custGeom>
            <a:solidFill>
              <a:srgbClr val="00D0E8">
                <a:alpha val="3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422;p20"/>
            <p:cNvSpPr/>
            <p:nvPr/>
          </p:nvSpPr>
          <p:spPr>
            <a:xfrm>
              <a:off x="5665788" y="1217613"/>
              <a:ext cx="1101725" cy="98425"/>
            </a:xfrm>
            <a:custGeom>
              <a:avLst/>
              <a:gdLst/>
              <a:ahLst/>
              <a:cxnLst/>
              <a:rect l="l" t="t" r="r" b="b"/>
              <a:pathLst>
                <a:path w="192" h="17" extrusionOk="0">
                  <a:moveTo>
                    <a:pt x="182" y="10"/>
                  </a:moveTo>
                  <a:cubicBezTo>
                    <a:pt x="184" y="12"/>
                    <a:pt x="186" y="14"/>
                    <a:pt x="188" y="16"/>
                  </a:cubicBezTo>
                  <a:cubicBezTo>
                    <a:pt x="189" y="16"/>
                    <a:pt x="190" y="16"/>
                    <a:pt x="192" y="17"/>
                  </a:cubicBezTo>
                  <a:cubicBezTo>
                    <a:pt x="190" y="15"/>
                    <a:pt x="188" y="13"/>
                    <a:pt x="186" y="11"/>
                  </a:cubicBezTo>
                  <a:cubicBezTo>
                    <a:pt x="185" y="11"/>
                    <a:pt x="184" y="11"/>
                    <a:pt x="182" y="10"/>
                  </a:cubicBezTo>
                  <a:moveTo>
                    <a:pt x="12" y="0"/>
                  </a:moveTo>
                  <a:cubicBezTo>
                    <a:pt x="12" y="0"/>
                    <a:pt x="12" y="0"/>
                    <a:pt x="11" y="0"/>
                  </a:cubicBezTo>
                  <a:cubicBezTo>
                    <a:pt x="10" y="0"/>
                    <a:pt x="9" y="0"/>
                    <a:pt x="8" y="0"/>
                  </a:cubicBezTo>
                  <a:cubicBezTo>
                    <a:pt x="5" y="2"/>
                    <a:pt x="3" y="3"/>
                    <a:pt x="0" y="5"/>
                  </a:cubicBezTo>
                  <a:cubicBezTo>
                    <a:pt x="2" y="5"/>
                    <a:pt x="3" y="5"/>
                    <a:pt x="5" y="5"/>
                  </a:cubicBezTo>
                  <a:cubicBezTo>
                    <a:pt x="7" y="3"/>
                    <a:pt x="10" y="1"/>
                    <a:pt x="12" y="0"/>
                  </a:cubicBezTo>
                </a:path>
              </a:pathLst>
            </a:custGeom>
            <a:solidFill>
              <a:srgbClr val="2FB3CF">
                <a:alpha val="2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423;p20"/>
            <p:cNvSpPr/>
            <p:nvPr/>
          </p:nvSpPr>
          <p:spPr>
            <a:xfrm>
              <a:off x="5516563" y="2335213"/>
              <a:ext cx="1990725" cy="1254125"/>
            </a:xfrm>
            <a:custGeom>
              <a:avLst/>
              <a:gdLst/>
              <a:ahLst/>
              <a:cxnLst/>
              <a:rect l="l" t="t" r="r" b="b"/>
              <a:pathLst>
                <a:path w="347" h="219" extrusionOk="0">
                  <a:moveTo>
                    <a:pt x="37" y="182"/>
                  </a:moveTo>
                  <a:cubicBezTo>
                    <a:pt x="35" y="183"/>
                    <a:pt x="35" y="183"/>
                    <a:pt x="35" y="183"/>
                  </a:cubicBezTo>
                  <a:cubicBezTo>
                    <a:pt x="71" y="204"/>
                    <a:pt x="116" y="216"/>
                    <a:pt x="166" y="219"/>
                  </a:cubicBezTo>
                  <a:cubicBezTo>
                    <a:pt x="173" y="219"/>
                    <a:pt x="179" y="219"/>
                    <a:pt x="185" y="219"/>
                  </a:cubicBezTo>
                  <a:cubicBezTo>
                    <a:pt x="203" y="219"/>
                    <a:pt x="221" y="218"/>
                    <a:pt x="237" y="215"/>
                  </a:cubicBezTo>
                  <a:cubicBezTo>
                    <a:pt x="237" y="213"/>
                    <a:pt x="237" y="213"/>
                    <a:pt x="237" y="213"/>
                  </a:cubicBezTo>
                  <a:cubicBezTo>
                    <a:pt x="221" y="216"/>
                    <a:pt x="204" y="217"/>
                    <a:pt x="185" y="217"/>
                  </a:cubicBezTo>
                  <a:cubicBezTo>
                    <a:pt x="179" y="217"/>
                    <a:pt x="173" y="217"/>
                    <a:pt x="166" y="217"/>
                  </a:cubicBezTo>
                  <a:cubicBezTo>
                    <a:pt x="117" y="214"/>
                    <a:pt x="73" y="202"/>
                    <a:pt x="37" y="182"/>
                  </a:cubicBezTo>
                  <a:moveTo>
                    <a:pt x="1" y="157"/>
                  </a:moveTo>
                  <a:cubicBezTo>
                    <a:pt x="0" y="159"/>
                    <a:pt x="0" y="159"/>
                    <a:pt x="0" y="159"/>
                  </a:cubicBezTo>
                  <a:cubicBezTo>
                    <a:pt x="2" y="161"/>
                    <a:pt x="5" y="163"/>
                    <a:pt x="7" y="164"/>
                  </a:cubicBezTo>
                  <a:cubicBezTo>
                    <a:pt x="8" y="163"/>
                    <a:pt x="8" y="163"/>
                    <a:pt x="8" y="163"/>
                  </a:cubicBezTo>
                  <a:cubicBezTo>
                    <a:pt x="6" y="161"/>
                    <a:pt x="4" y="159"/>
                    <a:pt x="1" y="157"/>
                  </a:cubicBezTo>
                  <a:moveTo>
                    <a:pt x="336" y="84"/>
                  </a:moveTo>
                  <a:cubicBezTo>
                    <a:pt x="339" y="99"/>
                    <a:pt x="339" y="99"/>
                    <a:pt x="339" y="99"/>
                  </a:cubicBezTo>
                  <a:cubicBezTo>
                    <a:pt x="339" y="100"/>
                    <a:pt x="339" y="101"/>
                    <a:pt x="339" y="102"/>
                  </a:cubicBezTo>
                  <a:cubicBezTo>
                    <a:pt x="343" y="125"/>
                    <a:pt x="339" y="151"/>
                    <a:pt x="328" y="168"/>
                  </a:cubicBezTo>
                  <a:cubicBezTo>
                    <a:pt x="317" y="184"/>
                    <a:pt x="296" y="197"/>
                    <a:pt x="269" y="206"/>
                  </a:cubicBezTo>
                  <a:cubicBezTo>
                    <a:pt x="268" y="208"/>
                    <a:pt x="268" y="208"/>
                    <a:pt x="268" y="208"/>
                  </a:cubicBezTo>
                  <a:cubicBezTo>
                    <a:pt x="296" y="199"/>
                    <a:pt x="318" y="186"/>
                    <a:pt x="329" y="169"/>
                  </a:cubicBezTo>
                  <a:cubicBezTo>
                    <a:pt x="344" y="147"/>
                    <a:pt x="347" y="112"/>
                    <a:pt x="336" y="84"/>
                  </a:cubicBezTo>
                  <a:moveTo>
                    <a:pt x="261" y="31"/>
                  </a:moveTo>
                  <a:cubicBezTo>
                    <a:pt x="259" y="32"/>
                    <a:pt x="259" y="32"/>
                    <a:pt x="259" y="32"/>
                  </a:cubicBezTo>
                  <a:cubicBezTo>
                    <a:pt x="263" y="34"/>
                    <a:pt x="268" y="36"/>
                    <a:pt x="272" y="37"/>
                  </a:cubicBezTo>
                  <a:cubicBezTo>
                    <a:pt x="280" y="40"/>
                    <a:pt x="288" y="43"/>
                    <a:pt x="295" y="46"/>
                  </a:cubicBezTo>
                  <a:cubicBezTo>
                    <a:pt x="296" y="46"/>
                    <a:pt x="296" y="46"/>
                    <a:pt x="296" y="46"/>
                  </a:cubicBezTo>
                  <a:cubicBezTo>
                    <a:pt x="297" y="46"/>
                    <a:pt x="298" y="46"/>
                    <a:pt x="299" y="47"/>
                  </a:cubicBezTo>
                  <a:cubicBezTo>
                    <a:pt x="299" y="46"/>
                    <a:pt x="299" y="46"/>
                    <a:pt x="299" y="46"/>
                  </a:cubicBezTo>
                  <a:cubicBezTo>
                    <a:pt x="291" y="42"/>
                    <a:pt x="282" y="39"/>
                    <a:pt x="273" y="35"/>
                  </a:cubicBezTo>
                  <a:cubicBezTo>
                    <a:pt x="269" y="34"/>
                    <a:pt x="265" y="33"/>
                    <a:pt x="261" y="31"/>
                  </a:cubicBezTo>
                  <a:moveTo>
                    <a:pt x="222" y="0"/>
                  </a:moveTo>
                  <a:cubicBezTo>
                    <a:pt x="220" y="1"/>
                    <a:pt x="220" y="1"/>
                    <a:pt x="220" y="1"/>
                  </a:cubicBezTo>
                  <a:cubicBezTo>
                    <a:pt x="223" y="6"/>
                    <a:pt x="226" y="11"/>
                    <a:pt x="230" y="15"/>
                  </a:cubicBezTo>
                  <a:cubicBezTo>
                    <a:pt x="231" y="13"/>
                    <a:pt x="231" y="13"/>
                    <a:pt x="231" y="13"/>
                  </a:cubicBezTo>
                  <a:cubicBezTo>
                    <a:pt x="228" y="10"/>
                    <a:pt x="224" y="5"/>
                    <a:pt x="222" y="0"/>
                  </a:cubicBezTo>
                </a:path>
              </a:pathLst>
            </a:custGeom>
            <a:solidFill>
              <a:srgbClr val="00D0E8">
                <a:alpha val="3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 name="Google Shape;2424;p20"/>
            <p:cNvSpPr/>
            <p:nvPr/>
          </p:nvSpPr>
          <p:spPr>
            <a:xfrm>
              <a:off x="5332413" y="1917701"/>
              <a:ext cx="1755775" cy="1397000"/>
            </a:xfrm>
            <a:custGeom>
              <a:avLst/>
              <a:gdLst/>
              <a:ahLst/>
              <a:cxnLst/>
              <a:rect l="l" t="t" r="r" b="b"/>
              <a:pathLst>
                <a:path w="1106" h="880" extrusionOk="0">
                  <a:moveTo>
                    <a:pt x="1106" y="137"/>
                  </a:moveTo>
                  <a:lnTo>
                    <a:pt x="1008" y="202"/>
                  </a:lnTo>
                  <a:lnTo>
                    <a:pt x="138" y="786"/>
                  </a:lnTo>
                  <a:lnTo>
                    <a:pt x="0" y="880"/>
                  </a:lnTo>
                  <a:lnTo>
                    <a:pt x="188" y="367"/>
                  </a:lnTo>
                  <a:lnTo>
                    <a:pt x="326" y="277"/>
                  </a:lnTo>
                  <a:lnTo>
                    <a:pt x="640" y="68"/>
                  </a:lnTo>
                  <a:lnTo>
                    <a:pt x="737" y="0"/>
                  </a:lnTo>
                  <a:lnTo>
                    <a:pt x="1106" y="137"/>
                  </a:lnTo>
                  <a:close/>
                </a:path>
              </a:pathLst>
            </a:custGeom>
            <a:solidFill>
              <a:srgbClr val="EEEDF3">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 name="Google Shape;2425;p20"/>
            <p:cNvSpPr/>
            <p:nvPr/>
          </p:nvSpPr>
          <p:spPr>
            <a:xfrm>
              <a:off x="5332413" y="1917701"/>
              <a:ext cx="1755775" cy="1397000"/>
            </a:xfrm>
            <a:custGeom>
              <a:avLst/>
              <a:gdLst/>
              <a:ahLst/>
              <a:cxnLst/>
              <a:rect l="l" t="t" r="r" b="b"/>
              <a:pathLst>
                <a:path w="1106" h="880" extrusionOk="0">
                  <a:moveTo>
                    <a:pt x="1106" y="137"/>
                  </a:moveTo>
                  <a:lnTo>
                    <a:pt x="1008" y="202"/>
                  </a:lnTo>
                  <a:lnTo>
                    <a:pt x="138" y="786"/>
                  </a:lnTo>
                  <a:lnTo>
                    <a:pt x="0" y="880"/>
                  </a:lnTo>
                  <a:lnTo>
                    <a:pt x="188" y="367"/>
                  </a:lnTo>
                  <a:lnTo>
                    <a:pt x="326" y="277"/>
                  </a:lnTo>
                  <a:lnTo>
                    <a:pt x="640" y="68"/>
                  </a:lnTo>
                  <a:lnTo>
                    <a:pt x="737" y="0"/>
                  </a:lnTo>
                  <a:lnTo>
                    <a:pt x="1106" y="137"/>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 name="Google Shape;2426;p20"/>
            <p:cNvSpPr/>
            <p:nvPr/>
          </p:nvSpPr>
          <p:spPr>
            <a:xfrm>
              <a:off x="5167313" y="2174876"/>
              <a:ext cx="2236788" cy="1574800"/>
            </a:xfrm>
            <a:custGeom>
              <a:avLst/>
              <a:gdLst/>
              <a:ahLst/>
              <a:cxnLst/>
              <a:rect l="l" t="t" r="r" b="b"/>
              <a:pathLst>
                <a:path w="1409" h="992" extrusionOk="0">
                  <a:moveTo>
                    <a:pt x="1409" y="47"/>
                  </a:moveTo>
                  <a:lnTo>
                    <a:pt x="1307" y="115"/>
                  </a:lnTo>
                  <a:lnTo>
                    <a:pt x="137" y="898"/>
                  </a:lnTo>
                  <a:lnTo>
                    <a:pt x="137" y="898"/>
                  </a:lnTo>
                  <a:lnTo>
                    <a:pt x="0" y="992"/>
                  </a:lnTo>
                  <a:lnTo>
                    <a:pt x="68" y="811"/>
                  </a:lnTo>
                  <a:lnTo>
                    <a:pt x="68" y="811"/>
                  </a:lnTo>
                  <a:lnTo>
                    <a:pt x="206" y="718"/>
                  </a:lnTo>
                  <a:lnTo>
                    <a:pt x="206" y="718"/>
                  </a:lnTo>
                  <a:lnTo>
                    <a:pt x="1177" y="65"/>
                  </a:lnTo>
                  <a:lnTo>
                    <a:pt x="1279" y="0"/>
                  </a:lnTo>
                  <a:lnTo>
                    <a:pt x="1409" y="47"/>
                  </a:lnTo>
                  <a:close/>
                </a:path>
              </a:pathLst>
            </a:custGeom>
            <a:solidFill>
              <a:srgbClr val="EEEDF3">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 name="Google Shape;2427;p20"/>
            <p:cNvSpPr/>
            <p:nvPr/>
          </p:nvSpPr>
          <p:spPr>
            <a:xfrm>
              <a:off x="5167313" y="2174876"/>
              <a:ext cx="2236788" cy="1574800"/>
            </a:xfrm>
            <a:custGeom>
              <a:avLst/>
              <a:gdLst/>
              <a:ahLst/>
              <a:cxnLst/>
              <a:rect l="l" t="t" r="r" b="b"/>
              <a:pathLst>
                <a:path w="1409" h="992" extrusionOk="0">
                  <a:moveTo>
                    <a:pt x="1409" y="47"/>
                  </a:moveTo>
                  <a:lnTo>
                    <a:pt x="1307" y="115"/>
                  </a:lnTo>
                  <a:lnTo>
                    <a:pt x="137" y="898"/>
                  </a:lnTo>
                  <a:lnTo>
                    <a:pt x="137" y="898"/>
                  </a:lnTo>
                  <a:lnTo>
                    <a:pt x="0" y="992"/>
                  </a:lnTo>
                  <a:lnTo>
                    <a:pt x="68" y="811"/>
                  </a:lnTo>
                  <a:lnTo>
                    <a:pt x="68" y="811"/>
                  </a:lnTo>
                  <a:lnTo>
                    <a:pt x="206" y="718"/>
                  </a:lnTo>
                  <a:lnTo>
                    <a:pt x="206" y="718"/>
                  </a:lnTo>
                  <a:lnTo>
                    <a:pt x="1177" y="65"/>
                  </a:lnTo>
                  <a:lnTo>
                    <a:pt x="1279" y="0"/>
                  </a:lnTo>
                  <a:lnTo>
                    <a:pt x="1409" y="47"/>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 name="Google Shape;2428;p20"/>
            <p:cNvSpPr/>
            <p:nvPr/>
          </p:nvSpPr>
          <p:spPr>
            <a:xfrm>
              <a:off x="6583363" y="3629026"/>
              <a:ext cx="1273175" cy="841375"/>
            </a:xfrm>
            <a:custGeom>
              <a:avLst/>
              <a:gdLst/>
              <a:ahLst/>
              <a:cxnLst/>
              <a:rect l="l" t="t" r="r" b="b"/>
              <a:pathLst>
                <a:path w="802" h="530" extrusionOk="0">
                  <a:moveTo>
                    <a:pt x="802" y="415"/>
                  </a:moveTo>
                  <a:lnTo>
                    <a:pt x="65" y="530"/>
                  </a:lnTo>
                  <a:lnTo>
                    <a:pt x="0" y="119"/>
                  </a:lnTo>
                  <a:lnTo>
                    <a:pt x="737" y="0"/>
                  </a:lnTo>
                  <a:lnTo>
                    <a:pt x="802" y="415"/>
                  </a:lnTo>
                  <a:close/>
                </a:path>
              </a:pathLst>
            </a:custGeom>
            <a:solidFill>
              <a:srgbClr val="FF31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 name="Google Shape;2429;p20"/>
            <p:cNvSpPr/>
            <p:nvPr/>
          </p:nvSpPr>
          <p:spPr>
            <a:xfrm>
              <a:off x="6583363" y="3629026"/>
              <a:ext cx="1169988" cy="423863"/>
            </a:xfrm>
            <a:custGeom>
              <a:avLst/>
              <a:gdLst/>
              <a:ahLst/>
              <a:cxnLst/>
              <a:rect l="l" t="t" r="r" b="b"/>
              <a:pathLst>
                <a:path w="737" h="267" extrusionOk="0">
                  <a:moveTo>
                    <a:pt x="401" y="267"/>
                  </a:moveTo>
                  <a:lnTo>
                    <a:pt x="737" y="0"/>
                  </a:lnTo>
                  <a:lnTo>
                    <a:pt x="0" y="119"/>
                  </a:lnTo>
                  <a:lnTo>
                    <a:pt x="401" y="267"/>
                  </a:lnTo>
                  <a:close/>
                </a:path>
              </a:pathLst>
            </a:custGeom>
            <a:solidFill>
              <a:srgbClr val="FF73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 name="Google Shape;2430;p20"/>
            <p:cNvSpPr/>
            <p:nvPr/>
          </p:nvSpPr>
          <p:spPr>
            <a:xfrm>
              <a:off x="6067425" y="2438401"/>
              <a:ext cx="200025" cy="228600"/>
            </a:xfrm>
            <a:custGeom>
              <a:avLst/>
              <a:gdLst/>
              <a:ahLst/>
              <a:cxnLst/>
              <a:rect l="l" t="t" r="r" b="b"/>
              <a:pathLst>
                <a:path w="35" h="40" extrusionOk="0">
                  <a:moveTo>
                    <a:pt x="21" y="40"/>
                  </a:moveTo>
                  <a:cubicBezTo>
                    <a:pt x="29" y="33"/>
                    <a:pt x="35" y="0"/>
                    <a:pt x="18" y="8"/>
                  </a:cubicBezTo>
                  <a:cubicBezTo>
                    <a:pt x="0" y="17"/>
                    <a:pt x="14" y="40"/>
                    <a:pt x="14" y="40"/>
                  </a:cubicBezTo>
                  <a:lnTo>
                    <a:pt x="21" y="40"/>
                  </a:lnTo>
                  <a:close/>
                </a:path>
              </a:pathLst>
            </a:custGeom>
            <a:solidFill>
              <a:srgbClr val="01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431;p20"/>
            <p:cNvSpPr/>
            <p:nvPr/>
          </p:nvSpPr>
          <p:spPr>
            <a:xfrm>
              <a:off x="6038850" y="2759076"/>
              <a:ext cx="373063" cy="349250"/>
            </a:xfrm>
            <a:custGeom>
              <a:avLst/>
              <a:gdLst/>
              <a:ahLst/>
              <a:cxnLst/>
              <a:rect l="l" t="t" r="r" b="b"/>
              <a:pathLst>
                <a:path w="65" h="61" extrusionOk="0">
                  <a:moveTo>
                    <a:pt x="31" y="57"/>
                  </a:moveTo>
                  <a:cubicBezTo>
                    <a:pt x="46" y="61"/>
                    <a:pt x="58" y="54"/>
                    <a:pt x="62" y="50"/>
                  </a:cubicBezTo>
                  <a:cubicBezTo>
                    <a:pt x="65" y="46"/>
                    <a:pt x="55" y="41"/>
                    <a:pt x="52" y="36"/>
                  </a:cubicBezTo>
                  <a:cubicBezTo>
                    <a:pt x="51" y="34"/>
                    <a:pt x="50" y="31"/>
                    <a:pt x="51" y="27"/>
                  </a:cubicBezTo>
                  <a:cubicBezTo>
                    <a:pt x="51" y="22"/>
                    <a:pt x="53" y="16"/>
                    <a:pt x="56" y="9"/>
                  </a:cubicBezTo>
                  <a:cubicBezTo>
                    <a:pt x="24" y="0"/>
                    <a:pt x="24" y="0"/>
                    <a:pt x="24" y="0"/>
                  </a:cubicBezTo>
                  <a:cubicBezTo>
                    <a:pt x="24" y="0"/>
                    <a:pt x="23" y="16"/>
                    <a:pt x="22" y="22"/>
                  </a:cubicBezTo>
                  <a:cubicBezTo>
                    <a:pt x="22" y="23"/>
                    <a:pt x="22" y="24"/>
                    <a:pt x="21" y="25"/>
                  </a:cubicBezTo>
                  <a:cubicBezTo>
                    <a:pt x="20" y="29"/>
                    <a:pt x="15" y="30"/>
                    <a:pt x="9" y="34"/>
                  </a:cubicBezTo>
                  <a:cubicBezTo>
                    <a:pt x="0" y="39"/>
                    <a:pt x="15" y="53"/>
                    <a:pt x="31" y="57"/>
                  </a:cubicBezTo>
                  <a:close/>
                </a:path>
              </a:pathLst>
            </a:custGeom>
            <a:solidFill>
              <a:srgbClr val="F8B7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432;p20"/>
            <p:cNvSpPr/>
            <p:nvPr/>
          </p:nvSpPr>
          <p:spPr>
            <a:xfrm>
              <a:off x="6164263" y="2759076"/>
              <a:ext cx="195263" cy="177800"/>
            </a:xfrm>
            <a:custGeom>
              <a:avLst/>
              <a:gdLst/>
              <a:ahLst/>
              <a:cxnLst/>
              <a:rect l="l" t="t" r="r" b="b"/>
              <a:pathLst>
                <a:path w="34" h="31" extrusionOk="0">
                  <a:moveTo>
                    <a:pt x="0" y="22"/>
                  </a:moveTo>
                  <a:cubicBezTo>
                    <a:pt x="0" y="23"/>
                    <a:pt x="0" y="23"/>
                    <a:pt x="0" y="23"/>
                  </a:cubicBezTo>
                  <a:cubicBezTo>
                    <a:pt x="3" y="27"/>
                    <a:pt x="7" y="30"/>
                    <a:pt x="10" y="31"/>
                  </a:cubicBezTo>
                  <a:cubicBezTo>
                    <a:pt x="15" y="31"/>
                    <a:pt x="22" y="29"/>
                    <a:pt x="29" y="25"/>
                  </a:cubicBezTo>
                  <a:cubicBezTo>
                    <a:pt x="30" y="20"/>
                    <a:pt x="32" y="15"/>
                    <a:pt x="34" y="9"/>
                  </a:cubicBezTo>
                  <a:cubicBezTo>
                    <a:pt x="2" y="0"/>
                    <a:pt x="2" y="0"/>
                    <a:pt x="2" y="0"/>
                  </a:cubicBezTo>
                  <a:cubicBezTo>
                    <a:pt x="2" y="0"/>
                    <a:pt x="1" y="16"/>
                    <a:pt x="0" y="22"/>
                  </a:cubicBezTo>
                  <a:close/>
                </a:path>
              </a:pathLst>
            </a:custGeom>
            <a:solidFill>
              <a:srgbClr val="E49F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433;p20"/>
            <p:cNvSpPr/>
            <p:nvPr/>
          </p:nvSpPr>
          <p:spPr>
            <a:xfrm>
              <a:off x="6118225" y="2443163"/>
              <a:ext cx="355600" cy="465138"/>
            </a:xfrm>
            <a:custGeom>
              <a:avLst/>
              <a:gdLst/>
              <a:ahLst/>
              <a:cxnLst/>
              <a:rect l="l" t="t" r="r" b="b"/>
              <a:pathLst>
                <a:path w="62" h="81" extrusionOk="0">
                  <a:moveTo>
                    <a:pt x="53" y="45"/>
                  </a:moveTo>
                  <a:cubicBezTo>
                    <a:pt x="49" y="60"/>
                    <a:pt x="47" y="68"/>
                    <a:pt x="40" y="74"/>
                  </a:cubicBezTo>
                  <a:cubicBezTo>
                    <a:pt x="32" y="79"/>
                    <a:pt x="25" y="81"/>
                    <a:pt x="19" y="81"/>
                  </a:cubicBezTo>
                  <a:cubicBezTo>
                    <a:pt x="12" y="80"/>
                    <a:pt x="3" y="67"/>
                    <a:pt x="2" y="60"/>
                  </a:cubicBezTo>
                  <a:cubicBezTo>
                    <a:pt x="1" y="53"/>
                    <a:pt x="0" y="35"/>
                    <a:pt x="5" y="18"/>
                  </a:cubicBezTo>
                  <a:cubicBezTo>
                    <a:pt x="7" y="9"/>
                    <a:pt x="19" y="0"/>
                    <a:pt x="30" y="1"/>
                  </a:cubicBezTo>
                  <a:cubicBezTo>
                    <a:pt x="41" y="3"/>
                    <a:pt x="62" y="7"/>
                    <a:pt x="53" y="45"/>
                  </a:cubicBezTo>
                  <a:close/>
                </a:path>
              </a:pathLst>
            </a:custGeom>
            <a:solidFill>
              <a:srgbClr val="F8B7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434;p20"/>
            <p:cNvSpPr/>
            <p:nvPr/>
          </p:nvSpPr>
          <p:spPr>
            <a:xfrm>
              <a:off x="6107113" y="2609851"/>
              <a:ext cx="68263" cy="125413"/>
            </a:xfrm>
            <a:custGeom>
              <a:avLst/>
              <a:gdLst/>
              <a:ahLst/>
              <a:cxnLst/>
              <a:rect l="l" t="t" r="r" b="b"/>
              <a:pathLst>
                <a:path w="12" h="22" extrusionOk="0">
                  <a:moveTo>
                    <a:pt x="0" y="12"/>
                  </a:moveTo>
                  <a:cubicBezTo>
                    <a:pt x="1" y="18"/>
                    <a:pt x="4" y="22"/>
                    <a:pt x="7" y="22"/>
                  </a:cubicBezTo>
                  <a:cubicBezTo>
                    <a:pt x="10" y="22"/>
                    <a:pt x="12" y="17"/>
                    <a:pt x="12" y="11"/>
                  </a:cubicBezTo>
                  <a:cubicBezTo>
                    <a:pt x="11" y="5"/>
                    <a:pt x="8" y="0"/>
                    <a:pt x="5" y="1"/>
                  </a:cubicBezTo>
                  <a:cubicBezTo>
                    <a:pt x="2" y="1"/>
                    <a:pt x="0" y="6"/>
                    <a:pt x="0" y="12"/>
                  </a:cubicBezTo>
                  <a:close/>
                </a:path>
              </a:pathLst>
            </a:custGeom>
            <a:solidFill>
              <a:srgbClr val="F8B7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 name="Google Shape;2435;p20"/>
            <p:cNvSpPr/>
            <p:nvPr/>
          </p:nvSpPr>
          <p:spPr>
            <a:xfrm>
              <a:off x="5402263" y="2913063"/>
              <a:ext cx="1571625" cy="1089025"/>
            </a:xfrm>
            <a:custGeom>
              <a:avLst/>
              <a:gdLst/>
              <a:ahLst/>
              <a:cxnLst/>
              <a:rect l="l" t="t" r="r" b="b"/>
              <a:pathLst>
                <a:path w="274" h="190" extrusionOk="0">
                  <a:moveTo>
                    <a:pt x="273" y="112"/>
                  </a:moveTo>
                  <a:cubicBezTo>
                    <a:pt x="199" y="131"/>
                    <a:pt x="199" y="131"/>
                    <a:pt x="199" y="131"/>
                  </a:cubicBezTo>
                  <a:cubicBezTo>
                    <a:pt x="180" y="76"/>
                    <a:pt x="180" y="76"/>
                    <a:pt x="180" y="76"/>
                  </a:cubicBezTo>
                  <a:cubicBezTo>
                    <a:pt x="180" y="76"/>
                    <a:pt x="165" y="169"/>
                    <a:pt x="162" y="179"/>
                  </a:cubicBezTo>
                  <a:cubicBezTo>
                    <a:pt x="159" y="190"/>
                    <a:pt x="156" y="190"/>
                    <a:pt x="151" y="190"/>
                  </a:cubicBezTo>
                  <a:cubicBezTo>
                    <a:pt x="77" y="177"/>
                    <a:pt x="77" y="177"/>
                    <a:pt x="77" y="177"/>
                  </a:cubicBezTo>
                  <a:cubicBezTo>
                    <a:pt x="72" y="176"/>
                    <a:pt x="70" y="170"/>
                    <a:pt x="72" y="160"/>
                  </a:cubicBezTo>
                  <a:cubicBezTo>
                    <a:pt x="74" y="152"/>
                    <a:pt x="90" y="90"/>
                    <a:pt x="93" y="61"/>
                  </a:cubicBezTo>
                  <a:cubicBezTo>
                    <a:pt x="93" y="61"/>
                    <a:pt x="84" y="83"/>
                    <a:pt x="70" y="105"/>
                  </a:cubicBezTo>
                  <a:cubicBezTo>
                    <a:pt x="0" y="78"/>
                    <a:pt x="0" y="78"/>
                    <a:pt x="0" y="78"/>
                  </a:cubicBezTo>
                  <a:cubicBezTo>
                    <a:pt x="8" y="57"/>
                    <a:pt x="8" y="57"/>
                    <a:pt x="8" y="57"/>
                  </a:cubicBezTo>
                  <a:cubicBezTo>
                    <a:pt x="56" y="70"/>
                    <a:pt x="56" y="70"/>
                    <a:pt x="56" y="70"/>
                  </a:cubicBezTo>
                  <a:cubicBezTo>
                    <a:pt x="56" y="70"/>
                    <a:pt x="73" y="36"/>
                    <a:pt x="91" y="16"/>
                  </a:cubicBezTo>
                  <a:cubicBezTo>
                    <a:pt x="96" y="10"/>
                    <a:pt x="112" y="3"/>
                    <a:pt x="121" y="1"/>
                  </a:cubicBezTo>
                  <a:cubicBezTo>
                    <a:pt x="124" y="1"/>
                    <a:pt x="127" y="0"/>
                    <a:pt x="128" y="0"/>
                  </a:cubicBezTo>
                  <a:cubicBezTo>
                    <a:pt x="129" y="9"/>
                    <a:pt x="137" y="15"/>
                    <a:pt x="143" y="16"/>
                  </a:cubicBezTo>
                  <a:cubicBezTo>
                    <a:pt x="150" y="17"/>
                    <a:pt x="163" y="15"/>
                    <a:pt x="165" y="8"/>
                  </a:cubicBezTo>
                  <a:cubicBezTo>
                    <a:pt x="167" y="9"/>
                    <a:pt x="170" y="11"/>
                    <a:pt x="172" y="12"/>
                  </a:cubicBezTo>
                  <a:cubicBezTo>
                    <a:pt x="181" y="19"/>
                    <a:pt x="187" y="21"/>
                    <a:pt x="191" y="29"/>
                  </a:cubicBezTo>
                  <a:cubicBezTo>
                    <a:pt x="198" y="42"/>
                    <a:pt x="218" y="101"/>
                    <a:pt x="218" y="101"/>
                  </a:cubicBezTo>
                  <a:cubicBezTo>
                    <a:pt x="274" y="88"/>
                    <a:pt x="274" y="88"/>
                    <a:pt x="274" y="88"/>
                  </a:cubicBezTo>
                  <a:lnTo>
                    <a:pt x="273" y="112"/>
                  </a:lnTo>
                  <a:close/>
                </a:path>
              </a:pathLst>
            </a:custGeom>
            <a:gradFill>
              <a:gsLst>
                <a:gs pos="0">
                  <a:srgbClr val="3B01A0"/>
                </a:gs>
                <a:gs pos="100000">
                  <a:srgbClr val="5F01A0"/>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 name="Google Shape;2436;p20"/>
            <p:cNvSpPr/>
            <p:nvPr/>
          </p:nvSpPr>
          <p:spPr>
            <a:xfrm>
              <a:off x="5808663" y="5530851"/>
              <a:ext cx="515938" cy="257175"/>
            </a:xfrm>
            <a:custGeom>
              <a:avLst/>
              <a:gdLst/>
              <a:ahLst/>
              <a:cxnLst/>
              <a:rect l="l" t="t" r="r" b="b"/>
              <a:pathLst>
                <a:path w="90" h="45" extrusionOk="0">
                  <a:moveTo>
                    <a:pt x="37" y="11"/>
                  </a:moveTo>
                  <a:cubicBezTo>
                    <a:pt x="38" y="14"/>
                    <a:pt x="46" y="22"/>
                    <a:pt x="56" y="28"/>
                  </a:cubicBezTo>
                  <a:cubicBezTo>
                    <a:pt x="67" y="33"/>
                    <a:pt x="90" y="38"/>
                    <a:pt x="76" y="41"/>
                  </a:cubicBezTo>
                  <a:cubicBezTo>
                    <a:pt x="63" y="45"/>
                    <a:pt x="54" y="44"/>
                    <a:pt x="33" y="37"/>
                  </a:cubicBezTo>
                  <a:cubicBezTo>
                    <a:pt x="25" y="35"/>
                    <a:pt x="26" y="35"/>
                    <a:pt x="16" y="35"/>
                  </a:cubicBezTo>
                  <a:cubicBezTo>
                    <a:pt x="7" y="35"/>
                    <a:pt x="0" y="38"/>
                    <a:pt x="5" y="20"/>
                  </a:cubicBezTo>
                  <a:cubicBezTo>
                    <a:pt x="9" y="2"/>
                    <a:pt x="32" y="0"/>
                    <a:pt x="37" y="11"/>
                  </a:cubicBezTo>
                  <a:close/>
                </a:path>
              </a:pathLst>
            </a:custGeom>
            <a:solidFill>
              <a:srgbClr val="4003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 name="Google Shape;2437;p20"/>
            <p:cNvSpPr/>
            <p:nvPr/>
          </p:nvSpPr>
          <p:spPr>
            <a:xfrm>
              <a:off x="4879975" y="5072063"/>
              <a:ext cx="412750" cy="331788"/>
            </a:xfrm>
            <a:custGeom>
              <a:avLst/>
              <a:gdLst/>
              <a:ahLst/>
              <a:cxnLst/>
              <a:rect l="l" t="t" r="r" b="b"/>
              <a:pathLst>
                <a:path w="72" h="58" extrusionOk="0">
                  <a:moveTo>
                    <a:pt x="40" y="16"/>
                  </a:moveTo>
                  <a:cubicBezTo>
                    <a:pt x="39" y="19"/>
                    <a:pt x="30" y="28"/>
                    <a:pt x="21" y="35"/>
                  </a:cubicBezTo>
                  <a:cubicBezTo>
                    <a:pt x="11" y="43"/>
                    <a:pt x="0" y="47"/>
                    <a:pt x="8" y="51"/>
                  </a:cubicBezTo>
                  <a:cubicBezTo>
                    <a:pt x="21" y="58"/>
                    <a:pt x="27" y="52"/>
                    <a:pt x="45" y="41"/>
                  </a:cubicBezTo>
                  <a:cubicBezTo>
                    <a:pt x="53" y="37"/>
                    <a:pt x="53" y="39"/>
                    <a:pt x="62" y="35"/>
                  </a:cubicBezTo>
                  <a:cubicBezTo>
                    <a:pt x="67" y="33"/>
                    <a:pt x="72" y="30"/>
                    <a:pt x="70" y="18"/>
                  </a:cubicBezTo>
                  <a:cubicBezTo>
                    <a:pt x="66" y="0"/>
                    <a:pt x="42" y="5"/>
                    <a:pt x="40" y="16"/>
                  </a:cubicBezTo>
                  <a:close/>
                </a:path>
              </a:pathLst>
            </a:custGeom>
            <a:solidFill>
              <a:srgbClr val="4003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 name="Google Shape;2438;p20"/>
            <p:cNvSpPr/>
            <p:nvPr/>
          </p:nvSpPr>
          <p:spPr>
            <a:xfrm>
              <a:off x="5103813" y="3846513"/>
              <a:ext cx="1227138" cy="1838325"/>
            </a:xfrm>
            <a:custGeom>
              <a:avLst/>
              <a:gdLst/>
              <a:ahLst/>
              <a:cxnLst/>
              <a:rect l="l" t="t" r="r" b="b"/>
              <a:pathLst>
                <a:path w="214" h="321" extrusionOk="0">
                  <a:moveTo>
                    <a:pt x="213" y="23"/>
                  </a:moveTo>
                  <a:cubicBezTo>
                    <a:pt x="213" y="23"/>
                    <a:pt x="203" y="94"/>
                    <a:pt x="196" y="137"/>
                  </a:cubicBezTo>
                  <a:cubicBezTo>
                    <a:pt x="195" y="142"/>
                    <a:pt x="194" y="146"/>
                    <a:pt x="193" y="150"/>
                  </a:cubicBezTo>
                  <a:cubicBezTo>
                    <a:pt x="193" y="156"/>
                    <a:pt x="192" y="160"/>
                    <a:pt x="191" y="163"/>
                  </a:cubicBezTo>
                  <a:cubicBezTo>
                    <a:pt x="190" y="167"/>
                    <a:pt x="188" y="177"/>
                    <a:pt x="186" y="188"/>
                  </a:cubicBezTo>
                  <a:cubicBezTo>
                    <a:pt x="185" y="192"/>
                    <a:pt x="184" y="196"/>
                    <a:pt x="183" y="201"/>
                  </a:cubicBezTo>
                  <a:cubicBezTo>
                    <a:pt x="176" y="238"/>
                    <a:pt x="166" y="288"/>
                    <a:pt x="165" y="295"/>
                  </a:cubicBezTo>
                  <a:cubicBezTo>
                    <a:pt x="165" y="301"/>
                    <a:pt x="165" y="306"/>
                    <a:pt x="165" y="309"/>
                  </a:cubicBezTo>
                  <a:cubicBezTo>
                    <a:pt x="165" y="310"/>
                    <a:pt x="164" y="311"/>
                    <a:pt x="163" y="310"/>
                  </a:cubicBezTo>
                  <a:cubicBezTo>
                    <a:pt x="153" y="306"/>
                    <a:pt x="153" y="306"/>
                    <a:pt x="153" y="306"/>
                  </a:cubicBezTo>
                  <a:cubicBezTo>
                    <a:pt x="152" y="306"/>
                    <a:pt x="152" y="306"/>
                    <a:pt x="152" y="306"/>
                  </a:cubicBezTo>
                  <a:cubicBezTo>
                    <a:pt x="149" y="307"/>
                    <a:pt x="130" y="314"/>
                    <a:pt x="127" y="317"/>
                  </a:cubicBezTo>
                  <a:cubicBezTo>
                    <a:pt x="124" y="321"/>
                    <a:pt x="128" y="308"/>
                    <a:pt x="129" y="295"/>
                  </a:cubicBezTo>
                  <a:cubicBezTo>
                    <a:pt x="130" y="285"/>
                    <a:pt x="142" y="226"/>
                    <a:pt x="150" y="188"/>
                  </a:cubicBezTo>
                  <a:cubicBezTo>
                    <a:pt x="151" y="184"/>
                    <a:pt x="152" y="179"/>
                    <a:pt x="152" y="175"/>
                  </a:cubicBezTo>
                  <a:cubicBezTo>
                    <a:pt x="154" y="168"/>
                    <a:pt x="155" y="162"/>
                    <a:pt x="156" y="159"/>
                  </a:cubicBezTo>
                  <a:cubicBezTo>
                    <a:pt x="156" y="155"/>
                    <a:pt x="157" y="147"/>
                    <a:pt x="157" y="137"/>
                  </a:cubicBezTo>
                  <a:cubicBezTo>
                    <a:pt x="158" y="132"/>
                    <a:pt x="158" y="128"/>
                    <a:pt x="158" y="123"/>
                  </a:cubicBezTo>
                  <a:cubicBezTo>
                    <a:pt x="159" y="98"/>
                    <a:pt x="159" y="69"/>
                    <a:pt x="159" y="63"/>
                  </a:cubicBezTo>
                  <a:cubicBezTo>
                    <a:pt x="159" y="63"/>
                    <a:pt x="158" y="62"/>
                    <a:pt x="158" y="62"/>
                  </a:cubicBezTo>
                  <a:cubicBezTo>
                    <a:pt x="141" y="58"/>
                    <a:pt x="141" y="58"/>
                    <a:pt x="141" y="58"/>
                  </a:cubicBezTo>
                  <a:cubicBezTo>
                    <a:pt x="141" y="58"/>
                    <a:pt x="141" y="58"/>
                    <a:pt x="141" y="58"/>
                  </a:cubicBezTo>
                  <a:cubicBezTo>
                    <a:pt x="136" y="60"/>
                    <a:pt x="98" y="78"/>
                    <a:pt x="80" y="94"/>
                  </a:cubicBezTo>
                  <a:cubicBezTo>
                    <a:pt x="76" y="98"/>
                    <a:pt x="72" y="102"/>
                    <a:pt x="71" y="105"/>
                  </a:cubicBezTo>
                  <a:cubicBezTo>
                    <a:pt x="71" y="105"/>
                    <a:pt x="71" y="106"/>
                    <a:pt x="71" y="106"/>
                  </a:cubicBezTo>
                  <a:cubicBezTo>
                    <a:pt x="67" y="121"/>
                    <a:pt x="63" y="133"/>
                    <a:pt x="60" y="141"/>
                  </a:cubicBezTo>
                  <a:cubicBezTo>
                    <a:pt x="59" y="144"/>
                    <a:pt x="58" y="147"/>
                    <a:pt x="57" y="149"/>
                  </a:cubicBezTo>
                  <a:cubicBezTo>
                    <a:pt x="57" y="150"/>
                    <a:pt x="56" y="152"/>
                    <a:pt x="55" y="153"/>
                  </a:cubicBezTo>
                  <a:cubicBezTo>
                    <a:pt x="49" y="170"/>
                    <a:pt x="34" y="210"/>
                    <a:pt x="31" y="217"/>
                  </a:cubicBezTo>
                  <a:cubicBezTo>
                    <a:pt x="29" y="222"/>
                    <a:pt x="31" y="226"/>
                    <a:pt x="31" y="229"/>
                  </a:cubicBezTo>
                  <a:cubicBezTo>
                    <a:pt x="31" y="235"/>
                    <a:pt x="22" y="238"/>
                    <a:pt x="17" y="235"/>
                  </a:cubicBezTo>
                  <a:cubicBezTo>
                    <a:pt x="13" y="233"/>
                    <a:pt x="6" y="229"/>
                    <a:pt x="2" y="229"/>
                  </a:cubicBezTo>
                  <a:cubicBezTo>
                    <a:pt x="1" y="230"/>
                    <a:pt x="0" y="229"/>
                    <a:pt x="0" y="228"/>
                  </a:cubicBezTo>
                  <a:cubicBezTo>
                    <a:pt x="3" y="217"/>
                    <a:pt x="13" y="175"/>
                    <a:pt x="22" y="141"/>
                  </a:cubicBezTo>
                  <a:cubicBezTo>
                    <a:pt x="23" y="137"/>
                    <a:pt x="24" y="132"/>
                    <a:pt x="25" y="128"/>
                  </a:cubicBezTo>
                  <a:cubicBezTo>
                    <a:pt x="30" y="111"/>
                    <a:pt x="34" y="97"/>
                    <a:pt x="36" y="92"/>
                  </a:cubicBezTo>
                  <a:cubicBezTo>
                    <a:pt x="38" y="89"/>
                    <a:pt x="40" y="85"/>
                    <a:pt x="44" y="81"/>
                  </a:cubicBezTo>
                  <a:cubicBezTo>
                    <a:pt x="66" y="55"/>
                    <a:pt x="121" y="6"/>
                    <a:pt x="121" y="6"/>
                  </a:cubicBezTo>
                  <a:cubicBezTo>
                    <a:pt x="121" y="6"/>
                    <a:pt x="123" y="0"/>
                    <a:pt x="126" y="1"/>
                  </a:cubicBezTo>
                  <a:cubicBezTo>
                    <a:pt x="133" y="2"/>
                    <a:pt x="134" y="3"/>
                    <a:pt x="170" y="10"/>
                  </a:cubicBezTo>
                  <a:cubicBezTo>
                    <a:pt x="209" y="18"/>
                    <a:pt x="214" y="14"/>
                    <a:pt x="213" y="23"/>
                  </a:cubicBezTo>
                </a:path>
              </a:pathLst>
            </a:custGeom>
            <a:gradFill>
              <a:gsLst>
                <a:gs pos="0">
                  <a:srgbClr val="F86D26"/>
                </a:gs>
                <a:gs pos="100000">
                  <a:srgbClr val="FEB76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3" name="Google Shape;2439;p20"/>
            <p:cNvSpPr/>
            <p:nvPr/>
          </p:nvSpPr>
          <p:spPr>
            <a:xfrm>
              <a:off x="6113463" y="2352676"/>
              <a:ext cx="406400" cy="206375"/>
            </a:xfrm>
            <a:custGeom>
              <a:avLst/>
              <a:gdLst/>
              <a:ahLst/>
              <a:cxnLst/>
              <a:rect l="l" t="t" r="r" b="b"/>
              <a:pathLst>
                <a:path w="71" h="36" extrusionOk="0">
                  <a:moveTo>
                    <a:pt x="51" y="34"/>
                  </a:moveTo>
                  <a:cubicBezTo>
                    <a:pt x="30" y="32"/>
                    <a:pt x="15" y="28"/>
                    <a:pt x="7" y="18"/>
                  </a:cubicBezTo>
                  <a:cubicBezTo>
                    <a:pt x="0" y="8"/>
                    <a:pt x="7" y="7"/>
                    <a:pt x="12" y="11"/>
                  </a:cubicBezTo>
                  <a:cubicBezTo>
                    <a:pt x="12" y="11"/>
                    <a:pt x="16" y="1"/>
                    <a:pt x="24" y="7"/>
                  </a:cubicBezTo>
                  <a:cubicBezTo>
                    <a:pt x="24" y="7"/>
                    <a:pt x="35" y="0"/>
                    <a:pt x="43" y="11"/>
                  </a:cubicBezTo>
                  <a:cubicBezTo>
                    <a:pt x="43" y="11"/>
                    <a:pt x="58" y="7"/>
                    <a:pt x="59" y="19"/>
                  </a:cubicBezTo>
                  <a:cubicBezTo>
                    <a:pt x="59" y="19"/>
                    <a:pt x="71" y="36"/>
                    <a:pt x="51" y="34"/>
                  </a:cubicBezTo>
                  <a:close/>
                </a:path>
              </a:pathLst>
            </a:custGeom>
            <a:solidFill>
              <a:srgbClr val="01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 name="Google Shape;2440;p20"/>
            <p:cNvSpPr/>
            <p:nvPr/>
          </p:nvSpPr>
          <p:spPr>
            <a:xfrm>
              <a:off x="6319838" y="2517776"/>
              <a:ext cx="177800" cy="246063"/>
            </a:xfrm>
            <a:custGeom>
              <a:avLst/>
              <a:gdLst/>
              <a:ahLst/>
              <a:cxnLst/>
              <a:rect l="l" t="t" r="r" b="b"/>
              <a:pathLst>
                <a:path w="31" h="43" extrusionOk="0">
                  <a:moveTo>
                    <a:pt x="25" y="0"/>
                  </a:moveTo>
                  <a:cubicBezTo>
                    <a:pt x="31" y="9"/>
                    <a:pt x="30" y="43"/>
                    <a:pt x="15" y="31"/>
                  </a:cubicBezTo>
                  <a:cubicBezTo>
                    <a:pt x="0" y="18"/>
                    <a:pt x="17" y="1"/>
                    <a:pt x="17" y="1"/>
                  </a:cubicBezTo>
                  <a:lnTo>
                    <a:pt x="25" y="0"/>
                  </a:lnTo>
                  <a:close/>
                </a:path>
              </a:pathLst>
            </a:custGeom>
            <a:solidFill>
              <a:srgbClr val="01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 name="Google Shape;2441;p20"/>
            <p:cNvSpPr/>
            <p:nvPr/>
          </p:nvSpPr>
          <p:spPr>
            <a:xfrm>
              <a:off x="6376988" y="2649538"/>
              <a:ext cx="92075" cy="120650"/>
            </a:xfrm>
            <a:custGeom>
              <a:avLst/>
              <a:gdLst/>
              <a:ahLst/>
              <a:cxnLst/>
              <a:rect l="l" t="t" r="r" b="b"/>
              <a:pathLst>
                <a:path w="16" h="21" extrusionOk="0">
                  <a:moveTo>
                    <a:pt x="3" y="8"/>
                  </a:moveTo>
                  <a:cubicBezTo>
                    <a:pt x="0" y="13"/>
                    <a:pt x="0" y="18"/>
                    <a:pt x="3" y="20"/>
                  </a:cubicBezTo>
                  <a:cubicBezTo>
                    <a:pt x="6" y="21"/>
                    <a:pt x="10" y="18"/>
                    <a:pt x="13" y="13"/>
                  </a:cubicBezTo>
                  <a:cubicBezTo>
                    <a:pt x="16" y="8"/>
                    <a:pt x="16" y="3"/>
                    <a:pt x="14" y="1"/>
                  </a:cubicBezTo>
                  <a:cubicBezTo>
                    <a:pt x="11" y="0"/>
                    <a:pt x="6" y="3"/>
                    <a:pt x="3" y="8"/>
                  </a:cubicBezTo>
                  <a:close/>
                </a:path>
              </a:pathLst>
            </a:custGeom>
            <a:solidFill>
              <a:srgbClr val="F8B7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 name="Google Shape;2442;p20"/>
            <p:cNvSpPr/>
            <p:nvPr/>
          </p:nvSpPr>
          <p:spPr>
            <a:xfrm>
              <a:off x="5797550" y="3817938"/>
              <a:ext cx="544513" cy="155575"/>
            </a:xfrm>
            <a:custGeom>
              <a:avLst/>
              <a:gdLst/>
              <a:ahLst/>
              <a:cxnLst/>
              <a:rect l="l" t="t" r="r" b="b"/>
              <a:pathLst>
                <a:path w="95" h="27" extrusionOk="0">
                  <a:moveTo>
                    <a:pt x="92" y="27"/>
                  </a:moveTo>
                  <a:cubicBezTo>
                    <a:pt x="1" y="11"/>
                    <a:pt x="1" y="11"/>
                    <a:pt x="1" y="11"/>
                  </a:cubicBezTo>
                  <a:cubicBezTo>
                    <a:pt x="0" y="11"/>
                    <a:pt x="0" y="10"/>
                    <a:pt x="0" y="9"/>
                  </a:cubicBezTo>
                  <a:cubicBezTo>
                    <a:pt x="3" y="0"/>
                    <a:pt x="3" y="0"/>
                    <a:pt x="3" y="0"/>
                  </a:cubicBezTo>
                  <a:cubicBezTo>
                    <a:pt x="4" y="0"/>
                    <a:pt x="4" y="0"/>
                    <a:pt x="4" y="0"/>
                  </a:cubicBezTo>
                  <a:cubicBezTo>
                    <a:pt x="94" y="15"/>
                    <a:pt x="94" y="15"/>
                    <a:pt x="94" y="15"/>
                  </a:cubicBezTo>
                  <a:cubicBezTo>
                    <a:pt x="94" y="15"/>
                    <a:pt x="95" y="16"/>
                    <a:pt x="94" y="16"/>
                  </a:cubicBezTo>
                  <a:cubicBezTo>
                    <a:pt x="93" y="26"/>
                    <a:pt x="93" y="26"/>
                    <a:pt x="93" y="26"/>
                  </a:cubicBezTo>
                  <a:cubicBezTo>
                    <a:pt x="93" y="27"/>
                    <a:pt x="92" y="27"/>
                    <a:pt x="92" y="27"/>
                  </a:cubicBezTo>
                  <a:close/>
                </a:path>
              </a:pathLst>
            </a:custGeom>
            <a:solidFill>
              <a:srgbClr val="01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7" name="Google Shape;2443;p20"/>
            <p:cNvSpPr/>
            <p:nvPr/>
          </p:nvSpPr>
          <p:spPr>
            <a:xfrm>
              <a:off x="6096000" y="2913063"/>
              <a:ext cx="292100" cy="142875"/>
            </a:xfrm>
            <a:custGeom>
              <a:avLst/>
              <a:gdLst/>
              <a:ahLst/>
              <a:cxnLst/>
              <a:rect l="l" t="t" r="r" b="b"/>
              <a:pathLst>
                <a:path w="51" h="25" extrusionOk="0">
                  <a:moveTo>
                    <a:pt x="51" y="12"/>
                  </a:moveTo>
                  <a:cubicBezTo>
                    <a:pt x="44" y="21"/>
                    <a:pt x="34" y="25"/>
                    <a:pt x="23" y="23"/>
                  </a:cubicBezTo>
                  <a:cubicBezTo>
                    <a:pt x="12" y="21"/>
                    <a:pt x="3" y="12"/>
                    <a:pt x="0" y="1"/>
                  </a:cubicBezTo>
                  <a:cubicBezTo>
                    <a:pt x="3" y="1"/>
                    <a:pt x="6" y="0"/>
                    <a:pt x="7" y="0"/>
                  </a:cubicBezTo>
                  <a:cubicBezTo>
                    <a:pt x="8" y="9"/>
                    <a:pt x="16" y="15"/>
                    <a:pt x="22" y="16"/>
                  </a:cubicBezTo>
                  <a:cubicBezTo>
                    <a:pt x="29" y="17"/>
                    <a:pt x="42" y="15"/>
                    <a:pt x="44" y="8"/>
                  </a:cubicBezTo>
                  <a:cubicBezTo>
                    <a:pt x="46" y="9"/>
                    <a:pt x="49" y="11"/>
                    <a:pt x="51" y="12"/>
                  </a:cubicBezTo>
                  <a:close/>
                </a:path>
              </a:pathLst>
            </a:custGeom>
            <a:solidFill>
              <a:srgbClr val="EEFA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 name="Google Shape;2444;p20"/>
            <p:cNvSpPr/>
            <p:nvPr/>
          </p:nvSpPr>
          <p:spPr>
            <a:xfrm>
              <a:off x="6457950" y="2484438"/>
              <a:ext cx="44450" cy="57150"/>
            </a:xfrm>
            <a:custGeom>
              <a:avLst/>
              <a:gdLst/>
              <a:ahLst/>
              <a:cxnLst/>
              <a:rect l="l" t="t" r="r" b="b"/>
              <a:pathLst>
                <a:path w="8" h="10" extrusionOk="0">
                  <a:moveTo>
                    <a:pt x="7" y="6"/>
                  </a:moveTo>
                  <a:cubicBezTo>
                    <a:pt x="8" y="4"/>
                    <a:pt x="7" y="1"/>
                    <a:pt x="5" y="0"/>
                  </a:cubicBezTo>
                  <a:cubicBezTo>
                    <a:pt x="0" y="8"/>
                    <a:pt x="0" y="8"/>
                    <a:pt x="0" y="8"/>
                  </a:cubicBezTo>
                  <a:cubicBezTo>
                    <a:pt x="3" y="10"/>
                    <a:pt x="6" y="9"/>
                    <a:pt x="7" y="6"/>
                  </a:cubicBezTo>
                  <a:close/>
                </a:path>
              </a:pathLst>
            </a:custGeom>
            <a:solidFill>
              <a:srgbClr val="01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 name="Google Shape;2445;p20"/>
            <p:cNvSpPr/>
            <p:nvPr/>
          </p:nvSpPr>
          <p:spPr>
            <a:xfrm>
              <a:off x="6096000" y="2414588"/>
              <a:ext cx="177800" cy="127000"/>
            </a:xfrm>
            <a:custGeom>
              <a:avLst/>
              <a:gdLst/>
              <a:ahLst/>
              <a:cxnLst/>
              <a:rect l="l" t="t" r="r" b="b"/>
              <a:pathLst>
                <a:path w="31" h="22" extrusionOk="0">
                  <a:moveTo>
                    <a:pt x="18" y="19"/>
                  </a:moveTo>
                  <a:cubicBezTo>
                    <a:pt x="26" y="16"/>
                    <a:pt x="31" y="8"/>
                    <a:pt x="28" y="0"/>
                  </a:cubicBezTo>
                  <a:cubicBezTo>
                    <a:pt x="0" y="9"/>
                    <a:pt x="0" y="9"/>
                    <a:pt x="0" y="9"/>
                  </a:cubicBezTo>
                  <a:cubicBezTo>
                    <a:pt x="2" y="17"/>
                    <a:pt x="11" y="22"/>
                    <a:pt x="18" y="19"/>
                  </a:cubicBezTo>
                  <a:close/>
                </a:path>
              </a:pathLst>
            </a:custGeom>
            <a:solidFill>
              <a:srgbClr val="01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 name="Google Shape;2446;p20"/>
            <p:cNvSpPr/>
            <p:nvPr/>
          </p:nvSpPr>
          <p:spPr>
            <a:xfrm>
              <a:off x="6188075" y="2460626"/>
              <a:ext cx="107950" cy="103188"/>
            </a:xfrm>
            <a:custGeom>
              <a:avLst/>
              <a:gdLst/>
              <a:ahLst/>
              <a:cxnLst/>
              <a:rect l="l" t="t" r="r" b="b"/>
              <a:pathLst>
                <a:path w="19" h="18" extrusionOk="0">
                  <a:moveTo>
                    <a:pt x="15" y="14"/>
                  </a:moveTo>
                  <a:cubicBezTo>
                    <a:pt x="19" y="10"/>
                    <a:pt x="19" y="4"/>
                    <a:pt x="15" y="0"/>
                  </a:cubicBezTo>
                  <a:cubicBezTo>
                    <a:pt x="0" y="13"/>
                    <a:pt x="0" y="13"/>
                    <a:pt x="0" y="13"/>
                  </a:cubicBezTo>
                  <a:cubicBezTo>
                    <a:pt x="4" y="17"/>
                    <a:pt x="10" y="18"/>
                    <a:pt x="15" y="14"/>
                  </a:cubicBezTo>
                  <a:close/>
                </a:path>
              </a:pathLst>
            </a:custGeom>
            <a:solidFill>
              <a:srgbClr val="01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1" name="Google Shape;2447;p20"/>
            <p:cNvSpPr/>
            <p:nvPr/>
          </p:nvSpPr>
          <p:spPr>
            <a:xfrm>
              <a:off x="6457950" y="2524126"/>
              <a:ext cx="57150" cy="34925"/>
            </a:xfrm>
            <a:custGeom>
              <a:avLst/>
              <a:gdLst/>
              <a:ahLst/>
              <a:cxnLst/>
              <a:rect l="l" t="t" r="r" b="b"/>
              <a:pathLst>
                <a:path w="10" h="6" extrusionOk="0">
                  <a:moveTo>
                    <a:pt x="6" y="5"/>
                  </a:moveTo>
                  <a:cubicBezTo>
                    <a:pt x="8" y="5"/>
                    <a:pt x="10" y="2"/>
                    <a:pt x="10" y="0"/>
                  </a:cubicBezTo>
                  <a:cubicBezTo>
                    <a:pt x="0" y="1"/>
                    <a:pt x="0" y="1"/>
                    <a:pt x="0" y="1"/>
                  </a:cubicBezTo>
                  <a:cubicBezTo>
                    <a:pt x="1" y="4"/>
                    <a:pt x="3" y="6"/>
                    <a:pt x="6" y="5"/>
                  </a:cubicBezTo>
                  <a:close/>
                </a:path>
              </a:pathLst>
            </a:custGeom>
            <a:solidFill>
              <a:srgbClr val="01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2448;p20"/>
            <p:cNvSpPr/>
            <p:nvPr/>
          </p:nvSpPr>
          <p:spPr>
            <a:xfrm>
              <a:off x="4926013" y="1716088"/>
              <a:ext cx="2574925" cy="3309938"/>
            </a:xfrm>
            <a:custGeom>
              <a:avLst/>
              <a:gdLst/>
              <a:ahLst/>
              <a:cxnLst/>
              <a:rect l="l" t="t" r="r" b="b"/>
              <a:pathLst>
                <a:path w="449" h="578" extrusionOk="0">
                  <a:moveTo>
                    <a:pt x="437" y="95"/>
                  </a:moveTo>
                  <a:cubicBezTo>
                    <a:pt x="432" y="93"/>
                    <a:pt x="432" y="93"/>
                    <a:pt x="432" y="93"/>
                  </a:cubicBezTo>
                  <a:cubicBezTo>
                    <a:pt x="396" y="80"/>
                    <a:pt x="396" y="80"/>
                    <a:pt x="396" y="80"/>
                  </a:cubicBezTo>
                  <a:cubicBezTo>
                    <a:pt x="377" y="73"/>
                    <a:pt x="377" y="73"/>
                    <a:pt x="377" y="73"/>
                  </a:cubicBezTo>
                  <a:cubicBezTo>
                    <a:pt x="275" y="35"/>
                    <a:pt x="275" y="35"/>
                    <a:pt x="275" y="35"/>
                  </a:cubicBezTo>
                  <a:cubicBezTo>
                    <a:pt x="188" y="3"/>
                    <a:pt x="188" y="3"/>
                    <a:pt x="188" y="3"/>
                  </a:cubicBezTo>
                  <a:cubicBezTo>
                    <a:pt x="181" y="0"/>
                    <a:pt x="173" y="4"/>
                    <a:pt x="170" y="12"/>
                  </a:cubicBezTo>
                  <a:cubicBezTo>
                    <a:pt x="123" y="137"/>
                    <a:pt x="123" y="137"/>
                    <a:pt x="123" y="137"/>
                  </a:cubicBezTo>
                  <a:cubicBezTo>
                    <a:pt x="71" y="279"/>
                    <a:pt x="71" y="279"/>
                    <a:pt x="71" y="279"/>
                  </a:cubicBezTo>
                  <a:cubicBezTo>
                    <a:pt x="61" y="305"/>
                    <a:pt x="61" y="305"/>
                    <a:pt x="61" y="305"/>
                  </a:cubicBezTo>
                  <a:cubicBezTo>
                    <a:pt x="61" y="305"/>
                    <a:pt x="61" y="305"/>
                    <a:pt x="61" y="305"/>
                  </a:cubicBezTo>
                  <a:cubicBezTo>
                    <a:pt x="42" y="355"/>
                    <a:pt x="42" y="355"/>
                    <a:pt x="42" y="355"/>
                  </a:cubicBezTo>
                  <a:cubicBezTo>
                    <a:pt x="2" y="464"/>
                    <a:pt x="2" y="464"/>
                    <a:pt x="2" y="464"/>
                  </a:cubicBezTo>
                  <a:cubicBezTo>
                    <a:pt x="1" y="466"/>
                    <a:pt x="1" y="467"/>
                    <a:pt x="1" y="468"/>
                  </a:cubicBezTo>
                  <a:cubicBezTo>
                    <a:pt x="0" y="475"/>
                    <a:pt x="4" y="481"/>
                    <a:pt x="10" y="483"/>
                  </a:cubicBezTo>
                  <a:cubicBezTo>
                    <a:pt x="56" y="500"/>
                    <a:pt x="56" y="500"/>
                    <a:pt x="56" y="500"/>
                  </a:cubicBezTo>
                  <a:cubicBezTo>
                    <a:pt x="91" y="513"/>
                    <a:pt x="91" y="513"/>
                    <a:pt x="91" y="513"/>
                  </a:cubicBezTo>
                  <a:cubicBezTo>
                    <a:pt x="183" y="547"/>
                    <a:pt x="183" y="547"/>
                    <a:pt x="183" y="547"/>
                  </a:cubicBezTo>
                  <a:cubicBezTo>
                    <a:pt x="217" y="560"/>
                    <a:pt x="217" y="560"/>
                    <a:pt x="217" y="560"/>
                  </a:cubicBezTo>
                  <a:cubicBezTo>
                    <a:pt x="259" y="575"/>
                    <a:pt x="259" y="575"/>
                    <a:pt x="259" y="575"/>
                  </a:cubicBezTo>
                  <a:cubicBezTo>
                    <a:pt x="267" y="578"/>
                    <a:pt x="275" y="574"/>
                    <a:pt x="278" y="567"/>
                  </a:cubicBezTo>
                  <a:cubicBezTo>
                    <a:pt x="443" y="122"/>
                    <a:pt x="443" y="122"/>
                    <a:pt x="443" y="122"/>
                  </a:cubicBezTo>
                  <a:cubicBezTo>
                    <a:pt x="446" y="114"/>
                    <a:pt x="446" y="114"/>
                    <a:pt x="446" y="114"/>
                  </a:cubicBezTo>
                  <a:cubicBezTo>
                    <a:pt x="449" y="107"/>
                    <a:pt x="445" y="98"/>
                    <a:pt x="437" y="95"/>
                  </a:cubicBezTo>
                  <a:moveTo>
                    <a:pt x="414" y="124"/>
                  </a:moveTo>
                  <a:cubicBezTo>
                    <a:pt x="410" y="133"/>
                    <a:pt x="410" y="133"/>
                    <a:pt x="410" y="133"/>
                  </a:cubicBezTo>
                  <a:cubicBezTo>
                    <a:pt x="268" y="516"/>
                    <a:pt x="268" y="516"/>
                    <a:pt x="268" y="516"/>
                  </a:cubicBezTo>
                  <a:cubicBezTo>
                    <a:pt x="267" y="520"/>
                    <a:pt x="262" y="522"/>
                    <a:pt x="258" y="521"/>
                  </a:cubicBezTo>
                  <a:cubicBezTo>
                    <a:pt x="227" y="509"/>
                    <a:pt x="227" y="509"/>
                    <a:pt x="227" y="509"/>
                  </a:cubicBezTo>
                  <a:cubicBezTo>
                    <a:pt x="189" y="495"/>
                    <a:pt x="189" y="495"/>
                    <a:pt x="189" y="495"/>
                  </a:cubicBezTo>
                  <a:cubicBezTo>
                    <a:pt x="111" y="466"/>
                    <a:pt x="111" y="466"/>
                    <a:pt x="111" y="466"/>
                  </a:cubicBezTo>
                  <a:cubicBezTo>
                    <a:pt x="75" y="453"/>
                    <a:pt x="75" y="453"/>
                    <a:pt x="75" y="453"/>
                  </a:cubicBezTo>
                  <a:cubicBezTo>
                    <a:pt x="47" y="442"/>
                    <a:pt x="47" y="442"/>
                    <a:pt x="47" y="442"/>
                  </a:cubicBezTo>
                  <a:cubicBezTo>
                    <a:pt x="44" y="441"/>
                    <a:pt x="42" y="438"/>
                    <a:pt x="42" y="435"/>
                  </a:cubicBezTo>
                  <a:cubicBezTo>
                    <a:pt x="42" y="434"/>
                    <a:pt x="42" y="433"/>
                    <a:pt x="42" y="432"/>
                  </a:cubicBezTo>
                  <a:cubicBezTo>
                    <a:pt x="80" y="329"/>
                    <a:pt x="80" y="329"/>
                    <a:pt x="80" y="329"/>
                  </a:cubicBezTo>
                  <a:cubicBezTo>
                    <a:pt x="80" y="329"/>
                    <a:pt x="80" y="329"/>
                    <a:pt x="80" y="329"/>
                  </a:cubicBezTo>
                  <a:cubicBezTo>
                    <a:pt x="99" y="279"/>
                    <a:pt x="99" y="279"/>
                    <a:pt x="99" y="279"/>
                  </a:cubicBezTo>
                  <a:cubicBezTo>
                    <a:pt x="99" y="279"/>
                    <a:pt x="99" y="279"/>
                    <a:pt x="99" y="279"/>
                  </a:cubicBezTo>
                  <a:cubicBezTo>
                    <a:pt x="109" y="253"/>
                    <a:pt x="109" y="253"/>
                    <a:pt x="109" y="253"/>
                  </a:cubicBezTo>
                  <a:cubicBezTo>
                    <a:pt x="161" y="112"/>
                    <a:pt x="161" y="112"/>
                    <a:pt x="161" y="112"/>
                  </a:cubicBezTo>
                  <a:cubicBezTo>
                    <a:pt x="188" y="40"/>
                    <a:pt x="188" y="40"/>
                    <a:pt x="188" y="40"/>
                  </a:cubicBezTo>
                  <a:cubicBezTo>
                    <a:pt x="189" y="36"/>
                    <a:pt x="194" y="34"/>
                    <a:pt x="198" y="35"/>
                  </a:cubicBezTo>
                  <a:cubicBezTo>
                    <a:pt x="248" y="54"/>
                    <a:pt x="248" y="54"/>
                    <a:pt x="248" y="54"/>
                  </a:cubicBezTo>
                  <a:cubicBezTo>
                    <a:pt x="350" y="91"/>
                    <a:pt x="350" y="91"/>
                    <a:pt x="350" y="91"/>
                  </a:cubicBezTo>
                  <a:cubicBezTo>
                    <a:pt x="368" y="98"/>
                    <a:pt x="368" y="98"/>
                    <a:pt x="368" y="98"/>
                  </a:cubicBezTo>
                  <a:cubicBezTo>
                    <a:pt x="404" y="112"/>
                    <a:pt x="404" y="112"/>
                    <a:pt x="404" y="112"/>
                  </a:cubicBezTo>
                  <a:cubicBezTo>
                    <a:pt x="409" y="114"/>
                    <a:pt x="409" y="114"/>
                    <a:pt x="409" y="114"/>
                  </a:cubicBezTo>
                  <a:cubicBezTo>
                    <a:pt x="413" y="115"/>
                    <a:pt x="415" y="120"/>
                    <a:pt x="414" y="124"/>
                  </a:cubicBezTo>
                </a:path>
              </a:pathLst>
            </a:custGeom>
            <a:solidFill>
              <a:srgbClr val="EEED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 name="Google Shape;2449;p20"/>
            <p:cNvSpPr/>
            <p:nvPr/>
          </p:nvSpPr>
          <p:spPr>
            <a:xfrm>
              <a:off x="5964238" y="4848226"/>
              <a:ext cx="206375" cy="149225"/>
            </a:xfrm>
            <a:custGeom>
              <a:avLst/>
              <a:gdLst/>
              <a:ahLst/>
              <a:cxnLst/>
              <a:rect l="l" t="t" r="r" b="b"/>
              <a:pathLst>
                <a:path w="36" h="26" extrusionOk="0">
                  <a:moveTo>
                    <a:pt x="2" y="0"/>
                  </a:moveTo>
                  <a:cubicBezTo>
                    <a:pt x="2" y="0"/>
                    <a:pt x="2" y="0"/>
                    <a:pt x="2" y="0"/>
                  </a:cubicBezTo>
                  <a:cubicBezTo>
                    <a:pt x="2" y="4"/>
                    <a:pt x="1" y="9"/>
                    <a:pt x="0" y="13"/>
                  </a:cubicBezTo>
                  <a:cubicBezTo>
                    <a:pt x="33" y="26"/>
                    <a:pt x="33" y="26"/>
                    <a:pt x="33" y="26"/>
                  </a:cubicBezTo>
                  <a:cubicBezTo>
                    <a:pt x="34" y="21"/>
                    <a:pt x="35" y="17"/>
                    <a:pt x="36" y="13"/>
                  </a:cubicBezTo>
                  <a:cubicBezTo>
                    <a:pt x="2" y="0"/>
                    <a:pt x="2" y="0"/>
                    <a:pt x="2" y="0"/>
                  </a:cubicBezTo>
                </a:path>
              </a:pathLst>
            </a:custGeom>
            <a:solidFill>
              <a:srgbClr val="DC9B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 name="Google Shape;2450;p20"/>
            <p:cNvSpPr/>
            <p:nvPr/>
          </p:nvSpPr>
          <p:spPr>
            <a:xfrm>
              <a:off x="5229225" y="4579938"/>
              <a:ext cx="219075" cy="142875"/>
            </a:xfrm>
            <a:custGeom>
              <a:avLst/>
              <a:gdLst/>
              <a:ahLst/>
              <a:cxnLst/>
              <a:rect l="l" t="t" r="r" b="b"/>
              <a:pathLst>
                <a:path w="38" h="25" extrusionOk="0">
                  <a:moveTo>
                    <a:pt x="3" y="0"/>
                  </a:moveTo>
                  <a:cubicBezTo>
                    <a:pt x="3" y="0"/>
                    <a:pt x="3" y="0"/>
                    <a:pt x="3" y="0"/>
                  </a:cubicBezTo>
                  <a:cubicBezTo>
                    <a:pt x="2" y="4"/>
                    <a:pt x="1" y="9"/>
                    <a:pt x="0" y="13"/>
                  </a:cubicBezTo>
                  <a:cubicBezTo>
                    <a:pt x="33" y="25"/>
                    <a:pt x="33" y="25"/>
                    <a:pt x="33" y="25"/>
                  </a:cubicBezTo>
                  <a:cubicBezTo>
                    <a:pt x="34" y="24"/>
                    <a:pt x="35" y="22"/>
                    <a:pt x="35" y="21"/>
                  </a:cubicBezTo>
                  <a:cubicBezTo>
                    <a:pt x="36" y="19"/>
                    <a:pt x="37" y="16"/>
                    <a:pt x="38" y="13"/>
                  </a:cubicBezTo>
                  <a:cubicBezTo>
                    <a:pt x="3" y="0"/>
                    <a:pt x="3" y="0"/>
                    <a:pt x="3" y="0"/>
                  </a:cubicBezTo>
                </a:path>
              </a:pathLst>
            </a:custGeom>
            <a:solidFill>
              <a:srgbClr val="DC9B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5" name="Google Shape;2451;p20"/>
            <p:cNvSpPr/>
            <p:nvPr/>
          </p:nvSpPr>
          <p:spPr>
            <a:xfrm>
              <a:off x="5597525" y="4476751"/>
              <a:ext cx="177800" cy="177800"/>
            </a:xfrm>
            <a:custGeom>
              <a:avLst/>
              <a:gdLst/>
              <a:ahLst/>
              <a:cxnLst/>
              <a:rect l="l" t="t" r="r" b="b"/>
              <a:pathLst>
                <a:path w="31" h="31" extrusionOk="0">
                  <a:moveTo>
                    <a:pt x="11" y="29"/>
                  </a:moveTo>
                  <a:cubicBezTo>
                    <a:pt x="11" y="29"/>
                    <a:pt x="11" y="29"/>
                    <a:pt x="11" y="29"/>
                  </a:cubicBezTo>
                  <a:cubicBezTo>
                    <a:pt x="4" y="26"/>
                    <a:pt x="0" y="18"/>
                    <a:pt x="3" y="11"/>
                  </a:cubicBezTo>
                  <a:cubicBezTo>
                    <a:pt x="5" y="4"/>
                    <a:pt x="13" y="0"/>
                    <a:pt x="20" y="3"/>
                  </a:cubicBezTo>
                  <a:cubicBezTo>
                    <a:pt x="27" y="6"/>
                    <a:pt x="31" y="14"/>
                    <a:pt x="28" y="21"/>
                  </a:cubicBezTo>
                  <a:cubicBezTo>
                    <a:pt x="26" y="28"/>
                    <a:pt x="18" y="31"/>
                    <a:pt x="11" y="29"/>
                  </a:cubicBezTo>
                  <a:close/>
                </a:path>
              </a:pathLst>
            </a:custGeom>
            <a:solidFill>
              <a:srgbClr val="C8C7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6" name="Google Shape;2452;p20"/>
            <p:cNvSpPr/>
            <p:nvPr/>
          </p:nvSpPr>
          <p:spPr>
            <a:xfrm>
              <a:off x="5292725" y="3125788"/>
              <a:ext cx="188913" cy="193675"/>
            </a:xfrm>
            <a:custGeom>
              <a:avLst/>
              <a:gdLst/>
              <a:ahLst/>
              <a:cxnLst/>
              <a:rect l="l" t="t" r="r" b="b"/>
              <a:pathLst>
                <a:path w="33" h="34" extrusionOk="0">
                  <a:moveTo>
                    <a:pt x="8" y="30"/>
                  </a:moveTo>
                  <a:cubicBezTo>
                    <a:pt x="11" y="31"/>
                    <a:pt x="17" y="30"/>
                    <a:pt x="19" y="28"/>
                  </a:cubicBezTo>
                  <a:cubicBezTo>
                    <a:pt x="22" y="27"/>
                    <a:pt x="25" y="19"/>
                    <a:pt x="26" y="13"/>
                  </a:cubicBezTo>
                  <a:cubicBezTo>
                    <a:pt x="26" y="7"/>
                    <a:pt x="19" y="8"/>
                    <a:pt x="19" y="8"/>
                  </a:cubicBezTo>
                  <a:cubicBezTo>
                    <a:pt x="19" y="8"/>
                    <a:pt x="22" y="6"/>
                    <a:pt x="27" y="6"/>
                  </a:cubicBezTo>
                  <a:cubicBezTo>
                    <a:pt x="31" y="5"/>
                    <a:pt x="33" y="0"/>
                    <a:pt x="26" y="0"/>
                  </a:cubicBezTo>
                  <a:cubicBezTo>
                    <a:pt x="19" y="0"/>
                    <a:pt x="13" y="3"/>
                    <a:pt x="6" y="16"/>
                  </a:cubicBezTo>
                  <a:cubicBezTo>
                    <a:pt x="6" y="16"/>
                    <a:pt x="0" y="29"/>
                    <a:pt x="6" y="34"/>
                  </a:cubicBezTo>
                  <a:lnTo>
                    <a:pt x="8" y="30"/>
                  </a:lnTo>
                  <a:close/>
                </a:path>
              </a:pathLst>
            </a:custGeom>
            <a:solidFill>
              <a:srgbClr val="F8B7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 name="Google Shape;2453;p20"/>
            <p:cNvSpPr/>
            <p:nvPr/>
          </p:nvSpPr>
          <p:spPr>
            <a:xfrm>
              <a:off x="7048500" y="3290888"/>
              <a:ext cx="107950" cy="201613"/>
            </a:xfrm>
            <a:custGeom>
              <a:avLst/>
              <a:gdLst/>
              <a:ahLst/>
              <a:cxnLst/>
              <a:rect l="l" t="t" r="r" b="b"/>
              <a:pathLst>
                <a:path w="19" h="35" extrusionOk="0">
                  <a:moveTo>
                    <a:pt x="19" y="12"/>
                  </a:moveTo>
                  <a:cubicBezTo>
                    <a:pt x="19" y="7"/>
                    <a:pt x="11" y="0"/>
                    <a:pt x="8" y="3"/>
                  </a:cubicBezTo>
                  <a:cubicBezTo>
                    <a:pt x="6" y="6"/>
                    <a:pt x="0" y="16"/>
                    <a:pt x="1" y="22"/>
                  </a:cubicBezTo>
                  <a:cubicBezTo>
                    <a:pt x="2" y="27"/>
                    <a:pt x="5" y="31"/>
                    <a:pt x="5" y="31"/>
                  </a:cubicBezTo>
                  <a:cubicBezTo>
                    <a:pt x="3" y="35"/>
                    <a:pt x="3" y="35"/>
                    <a:pt x="3" y="35"/>
                  </a:cubicBezTo>
                  <a:cubicBezTo>
                    <a:pt x="3" y="35"/>
                    <a:pt x="18" y="32"/>
                    <a:pt x="19" y="12"/>
                  </a:cubicBezTo>
                  <a:close/>
                </a:path>
              </a:pathLst>
            </a:custGeom>
            <a:solidFill>
              <a:srgbClr val="F8B7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 name="Google Shape;2454;p20"/>
            <p:cNvSpPr/>
            <p:nvPr/>
          </p:nvSpPr>
          <p:spPr>
            <a:xfrm>
              <a:off x="4627563" y="1384301"/>
              <a:ext cx="1870075" cy="869950"/>
            </a:xfrm>
            <a:custGeom>
              <a:avLst/>
              <a:gdLst/>
              <a:ahLst/>
              <a:cxnLst/>
              <a:rect l="l" t="t" r="r" b="b"/>
              <a:pathLst>
                <a:path w="326" h="152" extrusionOk="0">
                  <a:moveTo>
                    <a:pt x="141" y="15"/>
                  </a:moveTo>
                  <a:cubicBezTo>
                    <a:pt x="13" y="25"/>
                    <a:pt x="13" y="25"/>
                    <a:pt x="13" y="25"/>
                  </a:cubicBezTo>
                  <a:cubicBezTo>
                    <a:pt x="13" y="25"/>
                    <a:pt x="12" y="25"/>
                    <a:pt x="12" y="25"/>
                  </a:cubicBezTo>
                  <a:cubicBezTo>
                    <a:pt x="9" y="27"/>
                    <a:pt x="6" y="28"/>
                    <a:pt x="4" y="30"/>
                  </a:cubicBezTo>
                  <a:cubicBezTo>
                    <a:pt x="2" y="33"/>
                    <a:pt x="0" y="36"/>
                    <a:pt x="1" y="40"/>
                  </a:cubicBezTo>
                  <a:cubicBezTo>
                    <a:pt x="8" y="128"/>
                    <a:pt x="8" y="128"/>
                    <a:pt x="8" y="128"/>
                  </a:cubicBezTo>
                  <a:cubicBezTo>
                    <a:pt x="9" y="135"/>
                    <a:pt x="14" y="140"/>
                    <a:pt x="21" y="140"/>
                  </a:cubicBezTo>
                  <a:cubicBezTo>
                    <a:pt x="22" y="140"/>
                    <a:pt x="22" y="140"/>
                    <a:pt x="22" y="140"/>
                  </a:cubicBezTo>
                  <a:cubicBezTo>
                    <a:pt x="52" y="138"/>
                    <a:pt x="52" y="138"/>
                    <a:pt x="52" y="138"/>
                  </a:cubicBezTo>
                  <a:cubicBezTo>
                    <a:pt x="67" y="137"/>
                    <a:pt x="67" y="137"/>
                    <a:pt x="67" y="137"/>
                  </a:cubicBezTo>
                  <a:cubicBezTo>
                    <a:pt x="70" y="140"/>
                    <a:pt x="77" y="148"/>
                    <a:pt x="80" y="150"/>
                  </a:cubicBezTo>
                  <a:cubicBezTo>
                    <a:pt x="81" y="151"/>
                    <a:pt x="81" y="151"/>
                    <a:pt x="82" y="152"/>
                  </a:cubicBezTo>
                  <a:cubicBezTo>
                    <a:pt x="85" y="145"/>
                    <a:pt x="88" y="139"/>
                    <a:pt x="90" y="134"/>
                  </a:cubicBezTo>
                  <a:cubicBezTo>
                    <a:pt x="97" y="90"/>
                    <a:pt x="116" y="47"/>
                    <a:pt x="141" y="15"/>
                  </a:cubicBezTo>
                  <a:moveTo>
                    <a:pt x="317" y="0"/>
                  </a:moveTo>
                  <a:cubicBezTo>
                    <a:pt x="316" y="0"/>
                    <a:pt x="316" y="0"/>
                    <a:pt x="316" y="0"/>
                  </a:cubicBezTo>
                  <a:cubicBezTo>
                    <a:pt x="144" y="14"/>
                    <a:pt x="144" y="14"/>
                    <a:pt x="144" y="14"/>
                  </a:cubicBezTo>
                  <a:cubicBezTo>
                    <a:pt x="119" y="45"/>
                    <a:pt x="101" y="86"/>
                    <a:pt x="93" y="129"/>
                  </a:cubicBezTo>
                  <a:cubicBezTo>
                    <a:pt x="130" y="58"/>
                    <a:pt x="196" y="30"/>
                    <a:pt x="214" y="23"/>
                  </a:cubicBezTo>
                  <a:cubicBezTo>
                    <a:pt x="244" y="10"/>
                    <a:pt x="280" y="4"/>
                    <a:pt x="316" y="4"/>
                  </a:cubicBezTo>
                  <a:cubicBezTo>
                    <a:pt x="320" y="4"/>
                    <a:pt x="323" y="4"/>
                    <a:pt x="326" y="4"/>
                  </a:cubicBezTo>
                  <a:cubicBezTo>
                    <a:pt x="324" y="2"/>
                    <a:pt x="320" y="0"/>
                    <a:pt x="317"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 name="Google Shape;2455;p20"/>
            <p:cNvSpPr/>
            <p:nvPr/>
          </p:nvSpPr>
          <p:spPr>
            <a:xfrm>
              <a:off x="5097463" y="1408113"/>
              <a:ext cx="1463675" cy="846138"/>
            </a:xfrm>
            <a:custGeom>
              <a:avLst/>
              <a:gdLst/>
              <a:ahLst/>
              <a:cxnLst/>
              <a:rect l="l" t="t" r="r" b="b"/>
              <a:pathLst>
                <a:path w="255" h="148" extrusionOk="0">
                  <a:moveTo>
                    <a:pt x="8" y="130"/>
                  </a:moveTo>
                  <a:cubicBezTo>
                    <a:pt x="6" y="135"/>
                    <a:pt x="3" y="141"/>
                    <a:pt x="0" y="148"/>
                  </a:cubicBezTo>
                  <a:cubicBezTo>
                    <a:pt x="1" y="148"/>
                    <a:pt x="2" y="148"/>
                    <a:pt x="2" y="148"/>
                  </a:cubicBezTo>
                  <a:cubicBezTo>
                    <a:pt x="4" y="148"/>
                    <a:pt x="5" y="148"/>
                    <a:pt x="6" y="147"/>
                  </a:cubicBezTo>
                  <a:cubicBezTo>
                    <a:pt x="6" y="141"/>
                    <a:pt x="7" y="136"/>
                    <a:pt x="8" y="130"/>
                  </a:cubicBezTo>
                  <a:moveTo>
                    <a:pt x="234" y="0"/>
                  </a:moveTo>
                  <a:cubicBezTo>
                    <a:pt x="198" y="0"/>
                    <a:pt x="162" y="6"/>
                    <a:pt x="132" y="19"/>
                  </a:cubicBezTo>
                  <a:cubicBezTo>
                    <a:pt x="114" y="26"/>
                    <a:pt x="48" y="54"/>
                    <a:pt x="11" y="125"/>
                  </a:cubicBezTo>
                  <a:cubicBezTo>
                    <a:pt x="10" y="131"/>
                    <a:pt x="9" y="138"/>
                    <a:pt x="8" y="145"/>
                  </a:cubicBezTo>
                  <a:cubicBezTo>
                    <a:pt x="11" y="141"/>
                    <a:pt x="16" y="133"/>
                    <a:pt x="18" y="130"/>
                  </a:cubicBezTo>
                  <a:cubicBezTo>
                    <a:pt x="92" y="124"/>
                    <a:pt x="92" y="124"/>
                    <a:pt x="92" y="124"/>
                  </a:cubicBezTo>
                  <a:cubicBezTo>
                    <a:pt x="119" y="121"/>
                    <a:pt x="119" y="121"/>
                    <a:pt x="119" y="121"/>
                  </a:cubicBezTo>
                  <a:cubicBezTo>
                    <a:pt x="140" y="66"/>
                    <a:pt x="140" y="66"/>
                    <a:pt x="140" y="66"/>
                  </a:cubicBezTo>
                  <a:cubicBezTo>
                    <a:pt x="142" y="60"/>
                    <a:pt x="148" y="56"/>
                    <a:pt x="153" y="56"/>
                  </a:cubicBezTo>
                  <a:cubicBezTo>
                    <a:pt x="155" y="56"/>
                    <a:pt x="157" y="56"/>
                    <a:pt x="158" y="57"/>
                  </a:cubicBezTo>
                  <a:cubicBezTo>
                    <a:pt x="245" y="89"/>
                    <a:pt x="245" y="89"/>
                    <a:pt x="245" y="89"/>
                  </a:cubicBezTo>
                  <a:cubicBezTo>
                    <a:pt x="255" y="93"/>
                    <a:pt x="255" y="93"/>
                    <a:pt x="255" y="93"/>
                  </a:cubicBezTo>
                  <a:cubicBezTo>
                    <a:pt x="248" y="8"/>
                    <a:pt x="248" y="8"/>
                    <a:pt x="248" y="8"/>
                  </a:cubicBezTo>
                  <a:cubicBezTo>
                    <a:pt x="248" y="5"/>
                    <a:pt x="246" y="2"/>
                    <a:pt x="244" y="0"/>
                  </a:cubicBezTo>
                  <a:cubicBezTo>
                    <a:pt x="241" y="0"/>
                    <a:pt x="238" y="0"/>
                    <a:pt x="234" y="0"/>
                  </a:cubicBezTo>
                </a:path>
              </a:pathLst>
            </a:custGeom>
            <a:solidFill>
              <a:srgbClr val="3A3838">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0" name="Google Shape;2456;p20"/>
            <p:cNvSpPr/>
            <p:nvPr/>
          </p:nvSpPr>
          <p:spPr>
            <a:xfrm>
              <a:off x="4651375" y="1527176"/>
              <a:ext cx="44450" cy="28575"/>
            </a:xfrm>
            <a:custGeom>
              <a:avLst/>
              <a:gdLst/>
              <a:ahLst/>
              <a:cxnLst/>
              <a:rect l="l" t="t" r="r" b="b"/>
              <a:pathLst>
                <a:path w="8" h="5" extrusionOk="0">
                  <a:moveTo>
                    <a:pt x="8" y="0"/>
                  </a:moveTo>
                  <a:cubicBezTo>
                    <a:pt x="5" y="1"/>
                    <a:pt x="2" y="3"/>
                    <a:pt x="0" y="5"/>
                  </a:cubicBezTo>
                  <a:cubicBezTo>
                    <a:pt x="2" y="3"/>
                    <a:pt x="5" y="2"/>
                    <a:pt x="8" y="0"/>
                  </a:cubicBezTo>
                </a:path>
              </a:pathLst>
            </a:custGeom>
            <a:solidFill>
              <a:srgbClr val="269E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 name="Google Shape;2457;p20"/>
            <p:cNvSpPr/>
            <p:nvPr/>
          </p:nvSpPr>
          <p:spPr>
            <a:xfrm>
              <a:off x="5143500" y="1465263"/>
              <a:ext cx="309563" cy="685800"/>
            </a:xfrm>
            <a:custGeom>
              <a:avLst/>
              <a:gdLst/>
              <a:ahLst/>
              <a:cxnLst/>
              <a:rect l="l" t="t" r="r" b="b"/>
              <a:pathLst>
                <a:path w="54" h="120" extrusionOk="0">
                  <a:moveTo>
                    <a:pt x="54" y="0"/>
                  </a:moveTo>
                  <a:cubicBezTo>
                    <a:pt x="51" y="1"/>
                    <a:pt x="51" y="1"/>
                    <a:pt x="51" y="1"/>
                  </a:cubicBezTo>
                  <a:cubicBezTo>
                    <a:pt x="26" y="33"/>
                    <a:pt x="7" y="76"/>
                    <a:pt x="0" y="120"/>
                  </a:cubicBezTo>
                  <a:cubicBezTo>
                    <a:pt x="1" y="119"/>
                    <a:pt x="2" y="117"/>
                    <a:pt x="2" y="116"/>
                  </a:cubicBezTo>
                  <a:cubicBezTo>
                    <a:pt x="3" y="115"/>
                    <a:pt x="3" y="115"/>
                    <a:pt x="3" y="115"/>
                  </a:cubicBezTo>
                  <a:cubicBezTo>
                    <a:pt x="11" y="72"/>
                    <a:pt x="29" y="31"/>
                    <a:pt x="54" y="0"/>
                  </a:cubicBezTo>
                </a:path>
              </a:pathLst>
            </a:custGeom>
            <a:solidFill>
              <a:srgbClr val="E4E4E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 name="Google Shape;2458;p20"/>
            <p:cNvSpPr/>
            <p:nvPr/>
          </p:nvSpPr>
          <p:spPr>
            <a:xfrm>
              <a:off x="5132388" y="2122488"/>
              <a:ext cx="28575" cy="127000"/>
            </a:xfrm>
            <a:custGeom>
              <a:avLst/>
              <a:gdLst/>
              <a:ahLst/>
              <a:cxnLst/>
              <a:rect l="l" t="t" r="r" b="b"/>
              <a:pathLst>
                <a:path w="5" h="22" extrusionOk="0">
                  <a:moveTo>
                    <a:pt x="5" y="0"/>
                  </a:moveTo>
                  <a:cubicBezTo>
                    <a:pt x="5" y="0"/>
                    <a:pt x="5" y="0"/>
                    <a:pt x="4" y="1"/>
                  </a:cubicBezTo>
                  <a:cubicBezTo>
                    <a:pt x="4" y="2"/>
                    <a:pt x="3" y="4"/>
                    <a:pt x="2" y="5"/>
                  </a:cubicBezTo>
                  <a:cubicBezTo>
                    <a:pt x="1" y="11"/>
                    <a:pt x="0" y="16"/>
                    <a:pt x="0" y="22"/>
                  </a:cubicBezTo>
                  <a:cubicBezTo>
                    <a:pt x="1" y="22"/>
                    <a:pt x="1" y="21"/>
                    <a:pt x="1" y="21"/>
                  </a:cubicBezTo>
                  <a:cubicBezTo>
                    <a:pt x="2" y="20"/>
                    <a:pt x="2" y="20"/>
                    <a:pt x="2" y="20"/>
                  </a:cubicBezTo>
                  <a:cubicBezTo>
                    <a:pt x="3" y="13"/>
                    <a:pt x="4" y="6"/>
                    <a:pt x="5" y="0"/>
                  </a:cubicBezTo>
                </a:path>
              </a:pathLst>
            </a:custGeom>
            <a:solidFill>
              <a:srgbClr val="00A3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 name="Google Shape;2459;p20"/>
            <p:cNvSpPr/>
            <p:nvPr/>
          </p:nvSpPr>
          <p:spPr>
            <a:xfrm>
              <a:off x="5953125" y="1917701"/>
              <a:ext cx="395288" cy="171450"/>
            </a:xfrm>
            <a:custGeom>
              <a:avLst/>
              <a:gdLst/>
              <a:ahLst/>
              <a:cxnLst/>
              <a:rect l="l" t="t" r="r" b="b"/>
              <a:pathLst>
                <a:path w="69" h="30" extrusionOk="0">
                  <a:moveTo>
                    <a:pt x="16" y="0"/>
                  </a:moveTo>
                  <a:cubicBezTo>
                    <a:pt x="13" y="0"/>
                    <a:pt x="10" y="2"/>
                    <a:pt x="9" y="5"/>
                  </a:cubicBezTo>
                  <a:cubicBezTo>
                    <a:pt x="0" y="30"/>
                    <a:pt x="0" y="30"/>
                    <a:pt x="0" y="30"/>
                  </a:cubicBezTo>
                  <a:cubicBezTo>
                    <a:pt x="59" y="25"/>
                    <a:pt x="59" y="25"/>
                    <a:pt x="59" y="25"/>
                  </a:cubicBezTo>
                  <a:cubicBezTo>
                    <a:pt x="69" y="19"/>
                    <a:pt x="69" y="19"/>
                    <a:pt x="69" y="19"/>
                  </a:cubicBezTo>
                  <a:cubicBezTo>
                    <a:pt x="19" y="0"/>
                    <a:pt x="19" y="0"/>
                    <a:pt x="19" y="0"/>
                  </a:cubicBezTo>
                  <a:cubicBezTo>
                    <a:pt x="18" y="0"/>
                    <a:pt x="17" y="0"/>
                    <a:pt x="16" y="0"/>
                  </a:cubicBezTo>
                </a:path>
              </a:pathLst>
            </a:custGeom>
            <a:solidFill>
              <a:srgbClr val="009C91">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 name="Google Shape;2460;p20"/>
            <p:cNvSpPr/>
            <p:nvPr/>
          </p:nvSpPr>
          <p:spPr>
            <a:xfrm>
              <a:off x="6291263" y="2025651"/>
              <a:ext cx="125413" cy="34925"/>
            </a:xfrm>
            <a:custGeom>
              <a:avLst/>
              <a:gdLst/>
              <a:ahLst/>
              <a:cxnLst/>
              <a:rect l="l" t="t" r="r" b="b"/>
              <a:pathLst>
                <a:path w="79" h="22" extrusionOk="0">
                  <a:moveTo>
                    <a:pt x="36" y="0"/>
                  </a:moveTo>
                  <a:lnTo>
                    <a:pt x="36" y="0"/>
                  </a:lnTo>
                  <a:lnTo>
                    <a:pt x="0" y="22"/>
                  </a:lnTo>
                  <a:lnTo>
                    <a:pt x="79" y="15"/>
                  </a:lnTo>
                  <a:lnTo>
                    <a:pt x="36" y="0"/>
                  </a:lnTo>
                  <a:close/>
                </a:path>
              </a:pathLst>
            </a:custGeom>
            <a:solidFill>
              <a:srgbClr val="DCDB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 name="Google Shape;2461;p20"/>
            <p:cNvSpPr/>
            <p:nvPr/>
          </p:nvSpPr>
          <p:spPr>
            <a:xfrm>
              <a:off x="6291263" y="2025651"/>
              <a:ext cx="125413" cy="34925"/>
            </a:xfrm>
            <a:custGeom>
              <a:avLst/>
              <a:gdLst/>
              <a:ahLst/>
              <a:cxnLst/>
              <a:rect l="l" t="t" r="r" b="b"/>
              <a:pathLst>
                <a:path w="79" h="22" extrusionOk="0">
                  <a:moveTo>
                    <a:pt x="36" y="0"/>
                  </a:moveTo>
                  <a:lnTo>
                    <a:pt x="36" y="0"/>
                  </a:lnTo>
                  <a:lnTo>
                    <a:pt x="0" y="22"/>
                  </a:lnTo>
                  <a:lnTo>
                    <a:pt x="79" y="15"/>
                  </a:lnTo>
                  <a:lnTo>
                    <a:pt x="36"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 name="Google Shape;2462;p20"/>
            <p:cNvSpPr/>
            <p:nvPr/>
          </p:nvSpPr>
          <p:spPr>
            <a:xfrm>
              <a:off x="5780088" y="1728788"/>
              <a:ext cx="785813" cy="371475"/>
            </a:xfrm>
            <a:custGeom>
              <a:avLst/>
              <a:gdLst/>
              <a:ahLst/>
              <a:cxnLst/>
              <a:rect l="l" t="t" r="r" b="b"/>
              <a:pathLst>
                <a:path w="137" h="65" extrusionOk="0">
                  <a:moveTo>
                    <a:pt x="34" y="0"/>
                  </a:moveTo>
                  <a:cubicBezTo>
                    <a:pt x="29" y="0"/>
                    <a:pt x="23" y="4"/>
                    <a:pt x="21" y="10"/>
                  </a:cubicBezTo>
                  <a:cubicBezTo>
                    <a:pt x="0" y="65"/>
                    <a:pt x="0" y="65"/>
                    <a:pt x="0" y="65"/>
                  </a:cubicBezTo>
                  <a:cubicBezTo>
                    <a:pt x="30" y="63"/>
                    <a:pt x="30" y="63"/>
                    <a:pt x="30" y="63"/>
                  </a:cubicBezTo>
                  <a:cubicBezTo>
                    <a:pt x="39" y="38"/>
                    <a:pt x="39" y="38"/>
                    <a:pt x="39" y="38"/>
                  </a:cubicBezTo>
                  <a:cubicBezTo>
                    <a:pt x="40" y="35"/>
                    <a:pt x="43" y="33"/>
                    <a:pt x="46" y="33"/>
                  </a:cubicBezTo>
                  <a:cubicBezTo>
                    <a:pt x="47" y="33"/>
                    <a:pt x="48" y="33"/>
                    <a:pt x="49" y="33"/>
                  </a:cubicBezTo>
                  <a:cubicBezTo>
                    <a:pt x="99" y="52"/>
                    <a:pt x="99" y="52"/>
                    <a:pt x="99" y="52"/>
                  </a:cubicBezTo>
                  <a:cubicBezTo>
                    <a:pt x="111" y="56"/>
                    <a:pt x="111" y="56"/>
                    <a:pt x="111" y="56"/>
                  </a:cubicBezTo>
                  <a:cubicBezTo>
                    <a:pt x="124" y="55"/>
                    <a:pt x="124" y="55"/>
                    <a:pt x="124" y="55"/>
                  </a:cubicBezTo>
                  <a:cubicBezTo>
                    <a:pt x="131" y="55"/>
                    <a:pt x="137" y="48"/>
                    <a:pt x="136" y="41"/>
                  </a:cubicBezTo>
                  <a:cubicBezTo>
                    <a:pt x="136" y="37"/>
                    <a:pt x="136" y="37"/>
                    <a:pt x="136" y="37"/>
                  </a:cubicBezTo>
                  <a:cubicBezTo>
                    <a:pt x="126" y="33"/>
                    <a:pt x="126" y="33"/>
                    <a:pt x="126" y="33"/>
                  </a:cubicBezTo>
                  <a:cubicBezTo>
                    <a:pt x="39" y="1"/>
                    <a:pt x="39" y="1"/>
                    <a:pt x="39" y="1"/>
                  </a:cubicBezTo>
                  <a:cubicBezTo>
                    <a:pt x="38" y="0"/>
                    <a:pt x="36" y="0"/>
                    <a:pt x="34" y="0"/>
                  </a:cubicBezTo>
                </a:path>
              </a:pathLst>
            </a:custGeom>
            <a:solidFill>
              <a:srgbClr val="DCDB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 name="Google Shape;2463;p20"/>
            <p:cNvSpPr/>
            <p:nvPr/>
          </p:nvSpPr>
          <p:spPr>
            <a:xfrm>
              <a:off x="7042150" y="1292226"/>
              <a:ext cx="654050" cy="476250"/>
            </a:xfrm>
            <a:custGeom>
              <a:avLst/>
              <a:gdLst/>
              <a:ahLst/>
              <a:cxnLst/>
              <a:rect l="l" t="t" r="r" b="b"/>
              <a:pathLst>
                <a:path w="114" h="83" extrusionOk="0">
                  <a:moveTo>
                    <a:pt x="2" y="20"/>
                  </a:moveTo>
                  <a:cubicBezTo>
                    <a:pt x="0" y="35"/>
                    <a:pt x="0" y="35"/>
                    <a:pt x="0" y="35"/>
                  </a:cubicBezTo>
                  <a:cubicBezTo>
                    <a:pt x="37" y="46"/>
                    <a:pt x="73" y="62"/>
                    <a:pt x="106" y="83"/>
                  </a:cubicBezTo>
                  <a:cubicBezTo>
                    <a:pt x="106" y="82"/>
                    <a:pt x="106" y="82"/>
                    <a:pt x="106" y="82"/>
                  </a:cubicBezTo>
                  <a:cubicBezTo>
                    <a:pt x="76" y="56"/>
                    <a:pt x="41" y="35"/>
                    <a:pt x="2" y="20"/>
                  </a:cubicBezTo>
                  <a:moveTo>
                    <a:pt x="11" y="0"/>
                  </a:moveTo>
                  <a:cubicBezTo>
                    <a:pt x="7" y="0"/>
                    <a:pt x="4" y="2"/>
                    <a:pt x="3" y="6"/>
                  </a:cubicBezTo>
                  <a:cubicBezTo>
                    <a:pt x="2" y="16"/>
                    <a:pt x="2" y="16"/>
                    <a:pt x="2" y="16"/>
                  </a:cubicBezTo>
                  <a:cubicBezTo>
                    <a:pt x="42" y="31"/>
                    <a:pt x="77" y="52"/>
                    <a:pt x="107" y="77"/>
                  </a:cubicBezTo>
                  <a:cubicBezTo>
                    <a:pt x="114" y="19"/>
                    <a:pt x="114" y="19"/>
                    <a:pt x="114" y="19"/>
                  </a:cubicBezTo>
                  <a:cubicBezTo>
                    <a:pt x="114" y="15"/>
                    <a:pt x="111" y="12"/>
                    <a:pt x="107" y="11"/>
                  </a:cubicBezTo>
                  <a:cubicBezTo>
                    <a:pt x="12" y="0"/>
                    <a:pt x="12" y="0"/>
                    <a:pt x="12" y="0"/>
                  </a:cubicBezTo>
                  <a:cubicBezTo>
                    <a:pt x="11" y="0"/>
                    <a:pt x="11" y="0"/>
                    <a:pt x="11"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 name="Google Shape;2464;p20"/>
            <p:cNvSpPr/>
            <p:nvPr/>
          </p:nvSpPr>
          <p:spPr>
            <a:xfrm>
              <a:off x="6989763" y="1493838"/>
              <a:ext cx="660400" cy="492125"/>
            </a:xfrm>
            <a:custGeom>
              <a:avLst/>
              <a:gdLst/>
              <a:ahLst/>
              <a:cxnLst/>
              <a:rect l="l" t="t" r="r" b="b"/>
              <a:pathLst>
                <a:path w="115" h="86" extrusionOk="0">
                  <a:moveTo>
                    <a:pt x="9" y="0"/>
                  </a:moveTo>
                  <a:cubicBezTo>
                    <a:pt x="1" y="67"/>
                    <a:pt x="1" y="67"/>
                    <a:pt x="1" y="67"/>
                  </a:cubicBezTo>
                  <a:cubicBezTo>
                    <a:pt x="0" y="71"/>
                    <a:pt x="3" y="74"/>
                    <a:pt x="7" y="75"/>
                  </a:cubicBezTo>
                  <a:cubicBezTo>
                    <a:pt x="103" y="86"/>
                    <a:pt x="103" y="86"/>
                    <a:pt x="103" y="86"/>
                  </a:cubicBezTo>
                  <a:cubicBezTo>
                    <a:pt x="103" y="86"/>
                    <a:pt x="103" y="86"/>
                    <a:pt x="104" y="86"/>
                  </a:cubicBezTo>
                  <a:cubicBezTo>
                    <a:pt x="107" y="86"/>
                    <a:pt x="111" y="84"/>
                    <a:pt x="111" y="80"/>
                  </a:cubicBezTo>
                  <a:cubicBezTo>
                    <a:pt x="115" y="48"/>
                    <a:pt x="115" y="48"/>
                    <a:pt x="115" y="48"/>
                  </a:cubicBezTo>
                  <a:cubicBezTo>
                    <a:pt x="82" y="27"/>
                    <a:pt x="46" y="11"/>
                    <a:pt x="9" y="0"/>
                  </a:cubicBezTo>
                </a:path>
              </a:pathLst>
            </a:custGeom>
            <a:solidFill>
              <a:srgbClr val="3A3838">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 name="Google Shape;2465;p20"/>
            <p:cNvSpPr/>
            <p:nvPr/>
          </p:nvSpPr>
          <p:spPr>
            <a:xfrm>
              <a:off x="7053263" y="1384301"/>
              <a:ext cx="603250" cy="377825"/>
            </a:xfrm>
            <a:custGeom>
              <a:avLst/>
              <a:gdLst/>
              <a:ahLst/>
              <a:cxnLst/>
              <a:rect l="l" t="t" r="r" b="b"/>
              <a:pathLst>
                <a:path w="105" h="66" extrusionOk="0">
                  <a:moveTo>
                    <a:pt x="0" y="0"/>
                  </a:moveTo>
                  <a:cubicBezTo>
                    <a:pt x="0" y="4"/>
                    <a:pt x="0" y="4"/>
                    <a:pt x="0" y="4"/>
                  </a:cubicBezTo>
                  <a:cubicBezTo>
                    <a:pt x="39" y="19"/>
                    <a:pt x="74" y="40"/>
                    <a:pt x="104" y="66"/>
                  </a:cubicBezTo>
                  <a:cubicBezTo>
                    <a:pt x="105" y="61"/>
                    <a:pt x="105" y="61"/>
                    <a:pt x="105" y="61"/>
                  </a:cubicBezTo>
                  <a:cubicBezTo>
                    <a:pt x="75" y="36"/>
                    <a:pt x="40" y="15"/>
                    <a:pt x="0" y="0"/>
                  </a:cubicBezTo>
                </a:path>
              </a:pathLst>
            </a:custGeom>
            <a:solidFill>
              <a:srgbClr val="2FB3CF">
                <a:alpha val="2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 name="Google Shape;2466;p20"/>
            <p:cNvSpPr/>
            <p:nvPr/>
          </p:nvSpPr>
          <p:spPr>
            <a:xfrm>
              <a:off x="4427538" y="2471738"/>
              <a:ext cx="693738" cy="865188"/>
            </a:xfrm>
            <a:custGeom>
              <a:avLst/>
              <a:gdLst/>
              <a:ahLst/>
              <a:cxnLst/>
              <a:rect l="l" t="t" r="r" b="b"/>
              <a:pathLst>
                <a:path w="121" h="151" extrusionOk="0">
                  <a:moveTo>
                    <a:pt x="15" y="89"/>
                  </a:moveTo>
                  <a:cubicBezTo>
                    <a:pt x="26" y="123"/>
                    <a:pt x="26" y="123"/>
                    <a:pt x="26" y="123"/>
                  </a:cubicBezTo>
                  <a:cubicBezTo>
                    <a:pt x="28" y="130"/>
                    <a:pt x="35" y="135"/>
                    <a:pt x="42" y="135"/>
                  </a:cubicBezTo>
                  <a:cubicBezTo>
                    <a:pt x="44" y="135"/>
                    <a:pt x="46" y="135"/>
                    <a:pt x="47" y="134"/>
                  </a:cubicBezTo>
                  <a:cubicBezTo>
                    <a:pt x="58" y="131"/>
                    <a:pt x="58" y="131"/>
                    <a:pt x="58" y="131"/>
                  </a:cubicBezTo>
                  <a:cubicBezTo>
                    <a:pt x="58" y="131"/>
                    <a:pt x="78" y="145"/>
                    <a:pt x="86" y="149"/>
                  </a:cubicBezTo>
                  <a:cubicBezTo>
                    <a:pt x="87" y="150"/>
                    <a:pt x="89" y="151"/>
                    <a:pt x="91" y="151"/>
                  </a:cubicBezTo>
                  <a:cubicBezTo>
                    <a:pt x="94" y="151"/>
                    <a:pt x="98" y="148"/>
                    <a:pt x="100" y="145"/>
                  </a:cubicBezTo>
                  <a:cubicBezTo>
                    <a:pt x="102" y="139"/>
                    <a:pt x="107" y="126"/>
                    <a:pt x="110" y="119"/>
                  </a:cubicBezTo>
                  <a:cubicBezTo>
                    <a:pt x="105" y="117"/>
                    <a:pt x="99" y="116"/>
                    <a:pt x="94" y="115"/>
                  </a:cubicBezTo>
                  <a:cubicBezTo>
                    <a:pt x="66" y="110"/>
                    <a:pt x="39" y="105"/>
                    <a:pt x="15" y="89"/>
                  </a:cubicBezTo>
                  <a:moveTo>
                    <a:pt x="105" y="0"/>
                  </a:moveTo>
                  <a:cubicBezTo>
                    <a:pt x="14" y="29"/>
                    <a:pt x="14" y="29"/>
                    <a:pt x="14" y="29"/>
                  </a:cubicBezTo>
                  <a:cubicBezTo>
                    <a:pt x="5" y="32"/>
                    <a:pt x="0" y="42"/>
                    <a:pt x="3" y="51"/>
                  </a:cubicBezTo>
                  <a:cubicBezTo>
                    <a:pt x="13" y="83"/>
                    <a:pt x="13" y="83"/>
                    <a:pt x="13" y="83"/>
                  </a:cubicBezTo>
                  <a:cubicBezTo>
                    <a:pt x="37" y="100"/>
                    <a:pt x="66" y="106"/>
                    <a:pt x="94" y="111"/>
                  </a:cubicBezTo>
                  <a:cubicBezTo>
                    <a:pt x="100" y="112"/>
                    <a:pt x="106" y="114"/>
                    <a:pt x="112" y="115"/>
                  </a:cubicBezTo>
                  <a:cubicBezTo>
                    <a:pt x="112" y="114"/>
                    <a:pt x="112" y="114"/>
                    <a:pt x="112" y="114"/>
                  </a:cubicBezTo>
                  <a:cubicBezTo>
                    <a:pt x="121" y="111"/>
                    <a:pt x="121" y="111"/>
                    <a:pt x="121" y="111"/>
                  </a:cubicBezTo>
                  <a:cubicBezTo>
                    <a:pt x="117" y="105"/>
                    <a:pt x="113" y="98"/>
                    <a:pt x="110" y="90"/>
                  </a:cubicBezTo>
                  <a:cubicBezTo>
                    <a:pt x="97" y="60"/>
                    <a:pt x="98" y="27"/>
                    <a:pt x="105"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 name="Google Shape;2467;p20"/>
            <p:cNvSpPr/>
            <p:nvPr/>
          </p:nvSpPr>
          <p:spPr>
            <a:xfrm>
              <a:off x="4983163" y="2432051"/>
              <a:ext cx="436563" cy="676275"/>
            </a:xfrm>
            <a:custGeom>
              <a:avLst/>
              <a:gdLst/>
              <a:ahLst/>
              <a:cxnLst/>
              <a:rect l="l" t="t" r="r" b="b"/>
              <a:pathLst>
                <a:path w="76" h="118" extrusionOk="0">
                  <a:moveTo>
                    <a:pt x="25" y="2"/>
                  </a:moveTo>
                  <a:cubicBezTo>
                    <a:pt x="8" y="7"/>
                    <a:pt x="8" y="7"/>
                    <a:pt x="8" y="7"/>
                  </a:cubicBezTo>
                  <a:cubicBezTo>
                    <a:pt x="1" y="34"/>
                    <a:pt x="0" y="67"/>
                    <a:pt x="13" y="97"/>
                  </a:cubicBezTo>
                  <a:cubicBezTo>
                    <a:pt x="16" y="105"/>
                    <a:pt x="20" y="112"/>
                    <a:pt x="24" y="118"/>
                  </a:cubicBezTo>
                  <a:cubicBezTo>
                    <a:pt x="60" y="107"/>
                    <a:pt x="60" y="107"/>
                    <a:pt x="60" y="107"/>
                  </a:cubicBezTo>
                  <a:cubicBezTo>
                    <a:pt x="56" y="100"/>
                    <a:pt x="52" y="94"/>
                    <a:pt x="48" y="87"/>
                  </a:cubicBezTo>
                  <a:cubicBezTo>
                    <a:pt x="34" y="60"/>
                    <a:pt x="27" y="31"/>
                    <a:pt x="25" y="2"/>
                  </a:cubicBezTo>
                  <a:moveTo>
                    <a:pt x="33" y="0"/>
                  </a:moveTo>
                  <a:cubicBezTo>
                    <a:pt x="32" y="0"/>
                    <a:pt x="30" y="0"/>
                    <a:pt x="28" y="1"/>
                  </a:cubicBezTo>
                  <a:cubicBezTo>
                    <a:pt x="27" y="1"/>
                    <a:pt x="27" y="1"/>
                    <a:pt x="27" y="1"/>
                  </a:cubicBezTo>
                  <a:cubicBezTo>
                    <a:pt x="29" y="30"/>
                    <a:pt x="36" y="59"/>
                    <a:pt x="50" y="86"/>
                  </a:cubicBezTo>
                  <a:cubicBezTo>
                    <a:pt x="53" y="93"/>
                    <a:pt x="58" y="100"/>
                    <a:pt x="62" y="106"/>
                  </a:cubicBezTo>
                  <a:cubicBezTo>
                    <a:pt x="71" y="103"/>
                    <a:pt x="76" y="93"/>
                    <a:pt x="73" y="84"/>
                  </a:cubicBezTo>
                  <a:cubicBezTo>
                    <a:pt x="50" y="12"/>
                    <a:pt x="50" y="12"/>
                    <a:pt x="50" y="12"/>
                  </a:cubicBezTo>
                  <a:cubicBezTo>
                    <a:pt x="48" y="5"/>
                    <a:pt x="41" y="0"/>
                    <a:pt x="33" y="0"/>
                  </a:cubicBezTo>
                </a:path>
              </a:pathLst>
            </a:custGeom>
            <a:solidFill>
              <a:srgbClr val="3A3838">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 name="Google Shape;2468;p20"/>
            <p:cNvSpPr/>
            <p:nvPr/>
          </p:nvSpPr>
          <p:spPr>
            <a:xfrm>
              <a:off x="4502150" y="2947988"/>
              <a:ext cx="566738" cy="206375"/>
            </a:xfrm>
            <a:custGeom>
              <a:avLst/>
              <a:gdLst/>
              <a:ahLst/>
              <a:cxnLst/>
              <a:rect l="l" t="t" r="r" b="b"/>
              <a:pathLst>
                <a:path w="99" h="36" extrusionOk="0">
                  <a:moveTo>
                    <a:pt x="0" y="0"/>
                  </a:moveTo>
                  <a:cubicBezTo>
                    <a:pt x="2" y="6"/>
                    <a:pt x="2" y="6"/>
                    <a:pt x="2" y="6"/>
                  </a:cubicBezTo>
                  <a:cubicBezTo>
                    <a:pt x="26" y="22"/>
                    <a:pt x="53" y="27"/>
                    <a:pt x="81" y="32"/>
                  </a:cubicBezTo>
                  <a:cubicBezTo>
                    <a:pt x="86" y="33"/>
                    <a:pt x="92" y="34"/>
                    <a:pt x="97" y="36"/>
                  </a:cubicBezTo>
                  <a:cubicBezTo>
                    <a:pt x="98" y="34"/>
                    <a:pt x="98" y="33"/>
                    <a:pt x="99" y="32"/>
                  </a:cubicBezTo>
                  <a:cubicBezTo>
                    <a:pt x="93" y="31"/>
                    <a:pt x="87" y="29"/>
                    <a:pt x="81" y="28"/>
                  </a:cubicBezTo>
                  <a:cubicBezTo>
                    <a:pt x="53" y="23"/>
                    <a:pt x="24" y="17"/>
                    <a:pt x="0" y="0"/>
                  </a:cubicBezTo>
                </a:path>
              </a:pathLst>
            </a:custGeom>
            <a:solidFill>
              <a:srgbClr val="2FB3CF">
                <a:alpha val="3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 name="Google Shape;2469;p20"/>
            <p:cNvSpPr/>
            <p:nvPr/>
          </p:nvSpPr>
          <p:spPr>
            <a:xfrm>
              <a:off x="5126038" y="2438401"/>
              <a:ext cx="212725" cy="606425"/>
            </a:xfrm>
            <a:custGeom>
              <a:avLst/>
              <a:gdLst/>
              <a:ahLst/>
              <a:cxnLst/>
              <a:rect l="l" t="t" r="r" b="b"/>
              <a:pathLst>
                <a:path w="37" h="106" extrusionOk="0">
                  <a:moveTo>
                    <a:pt x="2" y="0"/>
                  </a:moveTo>
                  <a:cubicBezTo>
                    <a:pt x="0" y="1"/>
                    <a:pt x="0" y="1"/>
                    <a:pt x="0" y="1"/>
                  </a:cubicBezTo>
                  <a:cubicBezTo>
                    <a:pt x="2" y="30"/>
                    <a:pt x="9" y="59"/>
                    <a:pt x="23" y="86"/>
                  </a:cubicBezTo>
                  <a:cubicBezTo>
                    <a:pt x="27" y="93"/>
                    <a:pt x="31" y="99"/>
                    <a:pt x="35" y="106"/>
                  </a:cubicBezTo>
                  <a:cubicBezTo>
                    <a:pt x="37" y="105"/>
                    <a:pt x="37" y="105"/>
                    <a:pt x="37" y="105"/>
                  </a:cubicBezTo>
                  <a:cubicBezTo>
                    <a:pt x="37" y="105"/>
                    <a:pt x="37" y="105"/>
                    <a:pt x="37" y="105"/>
                  </a:cubicBezTo>
                  <a:cubicBezTo>
                    <a:pt x="33" y="99"/>
                    <a:pt x="28" y="92"/>
                    <a:pt x="25" y="85"/>
                  </a:cubicBezTo>
                  <a:cubicBezTo>
                    <a:pt x="11" y="58"/>
                    <a:pt x="4" y="29"/>
                    <a:pt x="2" y="0"/>
                  </a:cubicBezTo>
                </a:path>
              </a:pathLst>
            </a:custGeom>
            <a:solidFill>
              <a:srgbClr val="00A3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 name="Google Shape;2470;p20"/>
            <p:cNvSpPr/>
            <p:nvPr/>
          </p:nvSpPr>
          <p:spPr>
            <a:xfrm>
              <a:off x="6783388" y="2598738"/>
              <a:ext cx="447675" cy="566738"/>
            </a:xfrm>
            <a:custGeom>
              <a:avLst/>
              <a:gdLst/>
              <a:ahLst/>
              <a:cxnLst/>
              <a:rect l="l" t="t" r="r" b="b"/>
              <a:pathLst>
                <a:path w="78" h="99" extrusionOk="0">
                  <a:moveTo>
                    <a:pt x="74" y="0"/>
                  </a:moveTo>
                  <a:cubicBezTo>
                    <a:pt x="74" y="0"/>
                    <a:pt x="73" y="0"/>
                    <a:pt x="73" y="0"/>
                  </a:cubicBezTo>
                  <a:cubicBezTo>
                    <a:pt x="8" y="16"/>
                    <a:pt x="8" y="16"/>
                    <a:pt x="8" y="16"/>
                  </a:cubicBezTo>
                  <a:cubicBezTo>
                    <a:pt x="3" y="17"/>
                    <a:pt x="0" y="22"/>
                    <a:pt x="1" y="27"/>
                  </a:cubicBezTo>
                  <a:cubicBezTo>
                    <a:pt x="17" y="92"/>
                    <a:pt x="17" y="92"/>
                    <a:pt x="17" y="92"/>
                  </a:cubicBezTo>
                  <a:cubicBezTo>
                    <a:pt x="18" y="96"/>
                    <a:pt x="22" y="99"/>
                    <a:pt x="26" y="99"/>
                  </a:cubicBezTo>
                  <a:cubicBezTo>
                    <a:pt x="26" y="99"/>
                    <a:pt x="27" y="98"/>
                    <a:pt x="28" y="98"/>
                  </a:cubicBezTo>
                  <a:cubicBezTo>
                    <a:pt x="43" y="95"/>
                    <a:pt x="43" y="95"/>
                    <a:pt x="43" y="95"/>
                  </a:cubicBezTo>
                  <a:cubicBezTo>
                    <a:pt x="78" y="2"/>
                    <a:pt x="78" y="2"/>
                    <a:pt x="78" y="2"/>
                  </a:cubicBezTo>
                  <a:cubicBezTo>
                    <a:pt x="77" y="1"/>
                    <a:pt x="75" y="1"/>
                    <a:pt x="74" y="0"/>
                  </a:cubicBezTo>
                </a:path>
              </a:pathLst>
            </a:custGeom>
            <a:solidFill>
              <a:srgbClr val="3A3838">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 name="Google Shape;2471;p20"/>
            <p:cNvSpPr/>
            <p:nvPr/>
          </p:nvSpPr>
          <p:spPr>
            <a:xfrm>
              <a:off x="7208838" y="2598738"/>
              <a:ext cx="22225" cy="11113"/>
            </a:xfrm>
            <a:custGeom>
              <a:avLst/>
              <a:gdLst/>
              <a:ahLst/>
              <a:cxnLst/>
              <a:rect l="l" t="t" r="r" b="b"/>
              <a:pathLst>
                <a:path w="4" h="2" extrusionOk="0">
                  <a:moveTo>
                    <a:pt x="1" y="0"/>
                  </a:moveTo>
                  <a:cubicBezTo>
                    <a:pt x="1" y="0"/>
                    <a:pt x="1" y="0"/>
                    <a:pt x="0" y="0"/>
                  </a:cubicBezTo>
                  <a:cubicBezTo>
                    <a:pt x="1" y="1"/>
                    <a:pt x="3" y="1"/>
                    <a:pt x="4" y="2"/>
                  </a:cubicBezTo>
                  <a:cubicBezTo>
                    <a:pt x="4" y="1"/>
                    <a:pt x="4" y="1"/>
                    <a:pt x="4" y="1"/>
                  </a:cubicBezTo>
                  <a:cubicBezTo>
                    <a:pt x="3" y="0"/>
                    <a:pt x="2" y="0"/>
                    <a:pt x="1" y="0"/>
                  </a:cubicBezTo>
                </a:path>
              </a:pathLst>
            </a:custGeom>
            <a:solidFill>
              <a:srgbClr val="00A3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 name="Google Shape;2472;p20"/>
            <p:cNvSpPr/>
            <p:nvPr/>
          </p:nvSpPr>
          <p:spPr>
            <a:xfrm>
              <a:off x="7213600" y="2667001"/>
              <a:ext cx="247650" cy="430213"/>
            </a:xfrm>
            <a:custGeom>
              <a:avLst/>
              <a:gdLst/>
              <a:ahLst/>
              <a:cxnLst/>
              <a:rect l="l" t="t" r="r" b="b"/>
              <a:pathLst>
                <a:path w="43" h="75" extrusionOk="0">
                  <a:moveTo>
                    <a:pt x="25" y="6"/>
                  </a:moveTo>
                  <a:cubicBezTo>
                    <a:pt x="0" y="75"/>
                    <a:pt x="0" y="75"/>
                    <a:pt x="0" y="75"/>
                  </a:cubicBezTo>
                  <a:cubicBezTo>
                    <a:pt x="18" y="71"/>
                    <a:pt x="18" y="71"/>
                    <a:pt x="18" y="71"/>
                  </a:cubicBezTo>
                  <a:cubicBezTo>
                    <a:pt x="23" y="70"/>
                    <a:pt x="26" y="65"/>
                    <a:pt x="24" y="60"/>
                  </a:cubicBezTo>
                  <a:cubicBezTo>
                    <a:pt x="19" y="36"/>
                    <a:pt x="19" y="36"/>
                    <a:pt x="19" y="36"/>
                  </a:cubicBezTo>
                  <a:cubicBezTo>
                    <a:pt x="35" y="46"/>
                    <a:pt x="35" y="46"/>
                    <a:pt x="35" y="46"/>
                  </a:cubicBezTo>
                  <a:cubicBezTo>
                    <a:pt x="36" y="47"/>
                    <a:pt x="37" y="47"/>
                    <a:pt x="38" y="47"/>
                  </a:cubicBezTo>
                  <a:cubicBezTo>
                    <a:pt x="40" y="47"/>
                    <a:pt x="42" y="46"/>
                    <a:pt x="43" y="44"/>
                  </a:cubicBezTo>
                  <a:cubicBezTo>
                    <a:pt x="41" y="36"/>
                    <a:pt x="39" y="29"/>
                    <a:pt x="35" y="22"/>
                  </a:cubicBezTo>
                  <a:cubicBezTo>
                    <a:pt x="33" y="16"/>
                    <a:pt x="29" y="11"/>
                    <a:pt x="25" y="6"/>
                  </a:cubicBezTo>
                  <a:moveTo>
                    <a:pt x="29" y="0"/>
                  </a:moveTo>
                  <a:cubicBezTo>
                    <a:pt x="29" y="0"/>
                    <a:pt x="28" y="0"/>
                    <a:pt x="28" y="0"/>
                  </a:cubicBezTo>
                  <a:cubicBezTo>
                    <a:pt x="26" y="4"/>
                    <a:pt x="26" y="4"/>
                    <a:pt x="26" y="4"/>
                  </a:cubicBezTo>
                  <a:cubicBezTo>
                    <a:pt x="30" y="9"/>
                    <a:pt x="34" y="14"/>
                    <a:pt x="37" y="21"/>
                  </a:cubicBezTo>
                  <a:cubicBezTo>
                    <a:pt x="38" y="23"/>
                    <a:pt x="39" y="24"/>
                    <a:pt x="40" y="26"/>
                  </a:cubicBezTo>
                  <a:cubicBezTo>
                    <a:pt x="34" y="4"/>
                    <a:pt x="34" y="4"/>
                    <a:pt x="34" y="4"/>
                  </a:cubicBezTo>
                  <a:cubicBezTo>
                    <a:pt x="34" y="1"/>
                    <a:pt x="31" y="0"/>
                    <a:pt x="29" y="0"/>
                  </a:cubicBezTo>
                </a:path>
              </a:pathLst>
            </a:custGeom>
            <a:solidFill>
              <a:srgbClr val="3A3838">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 name="Google Shape;2473;p20"/>
            <p:cNvSpPr/>
            <p:nvPr/>
          </p:nvSpPr>
          <p:spPr>
            <a:xfrm>
              <a:off x="7358063" y="2690813"/>
              <a:ext cx="103188" cy="228600"/>
            </a:xfrm>
            <a:custGeom>
              <a:avLst/>
              <a:gdLst/>
              <a:ahLst/>
              <a:cxnLst/>
              <a:rect l="l" t="t" r="r" b="b"/>
              <a:pathLst>
                <a:path w="18" h="40" extrusionOk="0">
                  <a:moveTo>
                    <a:pt x="1" y="0"/>
                  </a:moveTo>
                  <a:cubicBezTo>
                    <a:pt x="0" y="2"/>
                    <a:pt x="0" y="2"/>
                    <a:pt x="0" y="2"/>
                  </a:cubicBezTo>
                  <a:cubicBezTo>
                    <a:pt x="4" y="7"/>
                    <a:pt x="8" y="12"/>
                    <a:pt x="10" y="18"/>
                  </a:cubicBezTo>
                  <a:cubicBezTo>
                    <a:pt x="14" y="25"/>
                    <a:pt x="16" y="32"/>
                    <a:pt x="18" y="40"/>
                  </a:cubicBezTo>
                  <a:cubicBezTo>
                    <a:pt x="18" y="39"/>
                    <a:pt x="18" y="38"/>
                    <a:pt x="18" y="37"/>
                  </a:cubicBezTo>
                  <a:cubicBezTo>
                    <a:pt x="15" y="22"/>
                    <a:pt x="15" y="22"/>
                    <a:pt x="15" y="22"/>
                  </a:cubicBezTo>
                  <a:cubicBezTo>
                    <a:pt x="14" y="20"/>
                    <a:pt x="13" y="19"/>
                    <a:pt x="12" y="17"/>
                  </a:cubicBezTo>
                  <a:cubicBezTo>
                    <a:pt x="9" y="10"/>
                    <a:pt x="5" y="5"/>
                    <a:pt x="1" y="0"/>
                  </a:cubicBezTo>
                </a:path>
              </a:pathLst>
            </a:custGeom>
            <a:solidFill>
              <a:srgbClr val="00A3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 name="Google Shape;2474;p20"/>
            <p:cNvSpPr/>
            <p:nvPr/>
          </p:nvSpPr>
          <p:spPr>
            <a:xfrm>
              <a:off x="7031038" y="2603501"/>
              <a:ext cx="344488" cy="538163"/>
            </a:xfrm>
            <a:custGeom>
              <a:avLst/>
              <a:gdLst/>
              <a:ahLst/>
              <a:cxnLst/>
              <a:rect l="l" t="t" r="r" b="b"/>
              <a:pathLst>
                <a:path w="60" h="94" extrusionOk="0">
                  <a:moveTo>
                    <a:pt x="35" y="0"/>
                  </a:moveTo>
                  <a:cubicBezTo>
                    <a:pt x="35" y="1"/>
                    <a:pt x="35" y="1"/>
                    <a:pt x="35" y="1"/>
                  </a:cubicBezTo>
                  <a:cubicBezTo>
                    <a:pt x="0" y="94"/>
                    <a:pt x="0" y="94"/>
                    <a:pt x="0" y="94"/>
                  </a:cubicBezTo>
                  <a:cubicBezTo>
                    <a:pt x="32" y="86"/>
                    <a:pt x="32" y="86"/>
                    <a:pt x="32" y="86"/>
                  </a:cubicBezTo>
                  <a:cubicBezTo>
                    <a:pt x="57" y="17"/>
                    <a:pt x="57" y="17"/>
                    <a:pt x="57" y="17"/>
                  </a:cubicBezTo>
                  <a:cubicBezTo>
                    <a:pt x="58" y="15"/>
                    <a:pt x="58" y="15"/>
                    <a:pt x="58" y="15"/>
                  </a:cubicBezTo>
                  <a:cubicBezTo>
                    <a:pt x="60" y="11"/>
                    <a:pt x="60" y="11"/>
                    <a:pt x="60" y="11"/>
                  </a:cubicBezTo>
                  <a:cubicBezTo>
                    <a:pt x="58" y="11"/>
                    <a:pt x="57" y="12"/>
                    <a:pt x="57" y="13"/>
                  </a:cubicBezTo>
                  <a:cubicBezTo>
                    <a:pt x="47" y="30"/>
                    <a:pt x="47" y="30"/>
                    <a:pt x="47" y="30"/>
                  </a:cubicBezTo>
                  <a:cubicBezTo>
                    <a:pt x="41" y="6"/>
                    <a:pt x="41" y="6"/>
                    <a:pt x="41" y="6"/>
                  </a:cubicBezTo>
                  <a:cubicBezTo>
                    <a:pt x="40" y="3"/>
                    <a:pt x="38" y="1"/>
                    <a:pt x="35" y="0"/>
                  </a:cubicBezTo>
                </a:path>
              </a:pathLst>
            </a:custGeom>
            <a:solidFill>
              <a:srgbClr val="DCDB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 name="Google Shape;2475;p20"/>
            <p:cNvSpPr/>
            <p:nvPr/>
          </p:nvSpPr>
          <p:spPr>
            <a:xfrm>
              <a:off x="3813175" y="2036763"/>
              <a:ext cx="350838" cy="441325"/>
            </a:xfrm>
            <a:custGeom>
              <a:avLst/>
              <a:gdLst/>
              <a:ahLst/>
              <a:cxnLst/>
              <a:rect l="l" t="t" r="r" b="b"/>
              <a:pathLst>
                <a:path w="61" h="77" extrusionOk="0">
                  <a:moveTo>
                    <a:pt x="32" y="0"/>
                  </a:moveTo>
                  <a:cubicBezTo>
                    <a:pt x="28" y="0"/>
                    <a:pt x="25" y="2"/>
                    <a:pt x="23" y="5"/>
                  </a:cubicBezTo>
                  <a:cubicBezTo>
                    <a:pt x="2" y="65"/>
                    <a:pt x="2" y="65"/>
                    <a:pt x="2" y="65"/>
                  </a:cubicBezTo>
                  <a:cubicBezTo>
                    <a:pt x="0" y="71"/>
                    <a:pt x="5" y="77"/>
                    <a:pt x="11" y="77"/>
                  </a:cubicBezTo>
                  <a:cubicBezTo>
                    <a:pt x="12" y="77"/>
                    <a:pt x="13" y="76"/>
                    <a:pt x="14" y="76"/>
                  </a:cubicBezTo>
                  <a:cubicBezTo>
                    <a:pt x="55" y="57"/>
                    <a:pt x="55" y="57"/>
                    <a:pt x="55" y="57"/>
                  </a:cubicBezTo>
                  <a:cubicBezTo>
                    <a:pt x="59" y="54"/>
                    <a:pt x="61" y="49"/>
                    <a:pt x="59" y="45"/>
                  </a:cubicBezTo>
                  <a:cubicBezTo>
                    <a:pt x="40" y="5"/>
                    <a:pt x="40" y="5"/>
                    <a:pt x="40" y="5"/>
                  </a:cubicBezTo>
                  <a:cubicBezTo>
                    <a:pt x="38" y="1"/>
                    <a:pt x="35" y="0"/>
                    <a:pt x="32"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 name="Google Shape;2476;p20"/>
            <p:cNvSpPr/>
            <p:nvPr/>
          </p:nvSpPr>
          <p:spPr>
            <a:xfrm>
              <a:off x="4043363" y="1127126"/>
              <a:ext cx="331788" cy="296863"/>
            </a:xfrm>
            <a:custGeom>
              <a:avLst/>
              <a:gdLst/>
              <a:ahLst/>
              <a:cxnLst/>
              <a:rect l="l" t="t" r="r" b="b"/>
              <a:pathLst>
                <a:path w="58" h="52" extrusionOk="0">
                  <a:moveTo>
                    <a:pt x="29" y="0"/>
                  </a:moveTo>
                  <a:cubicBezTo>
                    <a:pt x="26" y="0"/>
                    <a:pt x="23" y="1"/>
                    <a:pt x="21" y="1"/>
                  </a:cubicBezTo>
                  <a:cubicBezTo>
                    <a:pt x="7" y="6"/>
                    <a:pt x="0" y="20"/>
                    <a:pt x="4" y="34"/>
                  </a:cubicBezTo>
                  <a:cubicBezTo>
                    <a:pt x="7" y="45"/>
                    <a:pt x="18" y="52"/>
                    <a:pt x="29" y="52"/>
                  </a:cubicBezTo>
                  <a:cubicBezTo>
                    <a:pt x="31" y="52"/>
                    <a:pt x="34" y="52"/>
                    <a:pt x="36" y="51"/>
                  </a:cubicBezTo>
                  <a:cubicBezTo>
                    <a:pt x="50" y="47"/>
                    <a:pt x="58" y="32"/>
                    <a:pt x="53" y="18"/>
                  </a:cubicBezTo>
                  <a:cubicBezTo>
                    <a:pt x="50" y="7"/>
                    <a:pt x="40" y="0"/>
                    <a:pt x="29"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 name="Google Shape;2477;p20"/>
            <p:cNvSpPr/>
            <p:nvPr/>
          </p:nvSpPr>
          <p:spPr>
            <a:xfrm>
              <a:off x="8074025" y="4872038"/>
              <a:ext cx="223838" cy="200025"/>
            </a:xfrm>
            <a:custGeom>
              <a:avLst/>
              <a:gdLst/>
              <a:ahLst/>
              <a:cxnLst/>
              <a:rect l="l" t="t" r="r" b="b"/>
              <a:pathLst>
                <a:path w="39" h="35" extrusionOk="0">
                  <a:moveTo>
                    <a:pt x="19" y="0"/>
                  </a:moveTo>
                  <a:cubicBezTo>
                    <a:pt x="14" y="0"/>
                    <a:pt x="9" y="2"/>
                    <a:pt x="5" y="7"/>
                  </a:cubicBezTo>
                  <a:cubicBezTo>
                    <a:pt x="0" y="15"/>
                    <a:pt x="1" y="25"/>
                    <a:pt x="9" y="31"/>
                  </a:cubicBezTo>
                  <a:cubicBezTo>
                    <a:pt x="12" y="34"/>
                    <a:pt x="16" y="35"/>
                    <a:pt x="19" y="35"/>
                  </a:cubicBezTo>
                  <a:cubicBezTo>
                    <a:pt x="25" y="35"/>
                    <a:pt x="30" y="32"/>
                    <a:pt x="33" y="28"/>
                  </a:cubicBezTo>
                  <a:cubicBezTo>
                    <a:pt x="39" y="20"/>
                    <a:pt x="37" y="9"/>
                    <a:pt x="30" y="3"/>
                  </a:cubicBezTo>
                  <a:cubicBezTo>
                    <a:pt x="27" y="1"/>
                    <a:pt x="23" y="0"/>
                    <a:pt x="19"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 name="Google Shape;2478;p20"/>
            <p:cNvSpPr/>
            <p:nvPr/>
          </p:nvSpPr>
          <p:spPr>
            <a:xfrm>
              <a:off x="7970838" y="2008188"/>
              <a:ext cx="276225" cy="263525"/>
            </a:xfrm>
            <a:custGeom>
              <a:avLst/>
              <a:gdLst/>
              <a:ahLst/>
              <a:cxnLst/>
              <a:rect l="l" t="t" r="r" b="b"/>
              <a:pathLst>
                <a:path w="48" h="46" extrusionOk="0">
                  <a:moveTo>
                    <a:pt x="11" y="0"/>
                  </a:moveTo>
                  <a:cubicBezTo>
                    <a:pt x="7" y="0"/>
                    <a:pt x="4" y="0"/>
                    <a:pt x="0" y="1"/>
                  </a:cubicBezTo>
                  <a:cubicBezTo>
                    <a:pt x="15" y="15"/>
                    <a:pt x="29" y="30"/>
                    <a:pt x="40" y="46"/>
                  </a:cubicBezTo>
                  <a:cubicBezTo>
                    <a:pt x="41" y="46"/>
                    <a:pt x="41" y="45"/>
                    <a:pt x="41" y="45"/>
                  </a:cubicBezTo>
                  <a:cubicBezTo>
                    <a:pt x="48" y="28"/>
                    <a:pt x="40" y="9"/>
                    <a:pt x="23" y="2"/>
                  </a:cubicBezTo>
                  <a:cubicBezTo>
                    <a:pt x="19" y="1"/>
                    <a:pt x="15" y="0"/>
                    <a:pt x="11"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3" name="Google Shape;2479;p20"/>
            <p:cNvSpPr/>
            <p:nvPr/>
          </p:nvSpPr>
          <p:spPr>
            <a:xfrm>
              <a:off x="7816850" y="2014538"/>
              <a:ext cx="384175" cy="366713"/>
            </a:xfrm>
            <a:custGeom>
              <a:avLst/>
              <a:gdLst/>
              <a:ahLst/>
              <a:cxnLst/>
              <a:rect l="l" t="t" r="r" b="b"/>
              <a:pathLst>
                <a:path w="67" h="64" extrusionOk="0">
                  <a:moveTo>
                    <a:pt x="17" y="6"/>
                  </a:moveTo>
                  <a:cubicBezTo>
                    <a:pt x="13" y="9"/>
                    <a:pt x="9" y="14"/>
                    <a:pt x="7" y="19"/>
                  </a:cubicBezTo>
                  <a:cubicBezTo>
                    <a:pt x="0" y="36"/>
                    <a:pt x="8" y="55"/>
                    <a:pt x="25" y="62"/>
                  </a:cubicBezTo>
                  <a:cubicBezTo>
                    <a:pt x="29" y="64"/>
                    <a:pt x="33" y="64"/>
                    <a:pt x="38" y="64"/>
                  </a:cubicBezTo>
                  <a:cubicBezTo>
                    <a:pt x="42" y="64"/>
                    <a:pt x="46" y="64"/>
                    <a:pt x="49" y="62"/>
                  </a:cubicBezTo>
                  <a:cubicBezTo>
                    <a:pt x="40" y="43"/>
                    <a:pt x="30" y="24"/>
                    <a:pt x="17" y="6"/>
                  </a:cubicBezTo>
                  <a:moveTo>
                    <a:pt x="27" y="0"/>
                  </a:moveTo>
                  <a:cubicBezTo>
                    <a:pt x="25" y="1"/>
                    <a:pt x="22" y="2"/>
                    <a:pt x="20" y="4"/>
                  </a:cubicBezTo>
                  <a:cubicBezTo>
                    <a:pt x="33" y="22"/>
                    <a:pt x="44" y="41"/>
                    <a:pt x="53" y="61"/>
                  </a:cubicBezTo>
                  <a:cubicBezTo>
                    <a:pt x="59" y="57"/>
                    <a:pt x="64" y="52"/>
                    <a:pt x="67" y="45"/>
                  </a:cubicBezTo>
                  <a:cubicBezTo>
                    <a:pt x="56" y="29"/>
                    <a:pt x="42" y="14"/>
                    <a:pt x="27" y="0"/>
                  </a:cubicBezTo>
                </a:path>
              </a:pathLst>
            </a:custGeom>
            <a:solidFill>
              <a:srgbClr val="3A3838">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 name="Google Shape;2480;p20"/>
            <p:cNvSpPr/>
            <p:nvPr/>
          </p:nvSpPr>
          <p:spPr>
            <a:xfrm>
              <a:off x="7913688" y="2036763"/>
              <a:ext cx="206375" cy="333375"/>
            </a:xfrm>
            <a:custGeom>
              <a:avLst/>
              <a:gdLst/>
              <a:ahLst/>
              <a:cxnLst/>
              <a:rect l="l" t="t" r="r" b="b"/>
              <a:pathLst>
                <a:path w="36" h="58" extrusionOk="0">
                  <a:moveTo>
                    <a:pt x="3" y="0"/>
                  </a:moveTo>
                  <a:cubicBezTo>
                    <a:pt x="2" y="0"/>
                    <a:pt x="1" y="1"/>
                    <a:pt x="0" y="2"/>
                  </a:cubicBezTo>
                  <a:cubicBezTo>
                    <a:pt x="13" y="20"/>
                    <a:pt x="23" y="39"/>
                    <a:pt x="32" y="58"/>
                  </a:cubicBezTo>
                  <a:cubicBezTo>
                    <a:pt x="33" y="58"/>
                    <a:pt x="35" y="57"/>
                    <a:pt x="36" y="57"/>
                  </a:cubicBezTo>
                  <a:cubicBezTo>
                    <a:pt x="27" y="37"/>
                    <a:pt x="16" y="18"/>
                    <a:pt x="3" y="0"/>
                  </a:cubicBezTo>
                </a:path>
              </a:pathLst>
            </a:custGeom>
            <a:solidFill>
              <a:srgbClr val="2FB3CF">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2481;p20"/>
            <p:cNvSpPr/>
            <p:nvPr/>
          </p:nvSpPr>
          <p:spPr>
            <a:xfrm>
              <a:off x="4765675" y="3543301"/>
              <a:ext cx="452438" cy="509588"/>
            </a:xfrm>
            <a:custGeom>
              <a:avLst/>
              <a:gdLst/>
              <a:ahLst/>
              <a:cxnLst/>
              <a:rect l="l" t="t" r="r" b="b"/>
              <a:pathLst>
                <a:path w="79" h="89" extrusionOk="0">
                  <a:moveTo>
                    <a:pt x="50" y="0"/>
                  </a:moveTo>
                  <a:cubicBezTo>
                    <a:pt x="45" y="0"/>
                    <a:pt x="41" y="1"/>
                    <a:pt x="37" y="2"/>
                  </a:cubicBezTo>
                  <a:cubicBezTo>
                    <a:pt x="13" y="10"/>
                    <a:pt x="0" y="35"/>
                    <a:pt x="7" y="58"/>
                  </a:cubicBezTo>
                  <a:cubicBezTo>
                    <a:pt x="13" y="77"/>
                    <a:pt x="31" y="89"/>
                    <a:pt x="50" y="89"/>
                  </a:cubicBezTo>
                  <a:cubicBezTo>
                    <a:pt x="50" y="89"/>
                    <a:pt x="50" y="89"/>
                    <a:pt x="50" y="89"/>
                  </a:cubicBezTo>
                  <a:cubicBezTo>
                    <a:pt x="70" y="36"/>
                    <a:pt x="70" y="36"/>
                    <a:pt x="70" y="36"/>
                  </a:cubicBezTo>
                  <a:cubicBezTo>
                    <a:pt x="79" y="11"/>
                    <a:pt x="79" y="11"/>
                    <a:pt x="79" y="11"/>
                  </a:cubicBezTo>
                  <a:cubicBezTo>
                    <a:pt x="71" y="4"/>
                    <a:pt x="61" y="0"/>
                    <a:pt x="50"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 name="Google Shape;2482;p20"/>
            <p:cNvSpPr/>
            <p:nvPr/>
          </p:nvSpPr>
          <p:spPr>
            <a:xfrm>
              <a:off x="5257800" y="3817938"/>
              <a:ext cx="46038" cy="131763"/>
            </a:xfrm>
            <a:custGeom>
              <a:avLst/>
              <a:gdLst/>
              <a:ahLst/>
              <a:cxnLst/>
              <a:rect l="l" t="t" r="r" b="b"/>
              <a:pathLst>
                <a:path w="8" h="23" extrusionOk="0">
                  <a:moveTo>
                    <a:pt x="8" y="0"/>
                  </a:moveTo>
                  <a:cubicBezTo>
                    <a:pt x="0" y="23"/>
                    <a:pt x="0" y="23"/>
                    <a:pt x="0" y="23"/>
                  </a:cubicBezTo>
                  <a:cubicBezTo>
                    <a:pt x="5" y="16"/>
                    <a:pt x="8" y="9"/>
                    <a:pt x="8" y="0"/>
                  </a:cubicBezTo>
                </a:path>
              </a:pathLst>
            </a:custGeom>
            <a:solidFill>
              <a:srgbClr val="269E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2483;p20"/>
            <p:cNvSpPr/>
            <p:nvPr/>
          </p:nvSpPr>
          <p:spPr>
            <a:xfrm>
              <a:off x="5051425" y="3606801"/>
              <a:ext cx="258763" cy="446088"/>
            </a:xfrm>
            <a:custGeom>
              <a:avLst/>
              <a:gdLst/>
              <a:ahLst/>
              <a:cxnLst/>
              <a:rect l="l" t="t" r="r" b="b"/>
              <a:pathLst>
                <a:path w="45" h="78" extrusionOk="0">
                  <a:moveTo>
                    <a:pt x="29" y="0"/>
                  </a:moveTo>
                  <a:cubicBezTo>
                    <a:pt x="20" y="25"/>
                    <a:pt x="20" y="25"/>
                    <a:pt x="20" y="25"/>
                  </a:cubicBezTo>
                  <a:cubicBezTo>
                    <a:pt x="0" y="78"/>
                    <a:pt x="0" y="78"/>
                    <a:pt x="0" y="78"/>
                  </a:cubicBezTo>
                  <a:cubicBezTo>
                    <a:pt x="5" y="78"/>
                    <a:pt x="9" y="78"/>
                    <a:pt x="13" y="76"/>
                  </a:cubicBezTo>
                  <a:cubicBezTo>
                    <a:pt x="23" y="73"/>
                    <a:pt x="30" y="68"/>
                    <a:pt x="36" y="60"/>
                  </a:cubicBezTo>
                  <a:cubicBezTo>
                    <a:pt x="44" y="37"/>
                    <a:pt x="44" y="37"/>
                    <a:pt x="44" y="37"/>
                  </a:cubicBezTo>
                  <a:cubicBezTo>
                    <a:pt x="45" y="32"/>
                    <a:pt x="44" y="26"/>
                    <a:pt x="42" y="21"/>
                  </a:cubicBezTo>
                  <a:cubicBezTo>
                    <a:pt x="40" y="12"/>
                    <a:pt x="35" y="6"/>
                    <a:pt x="29" y="0"/>
                  </a:cubicBezTo>
                </a:path>
              </a:pathLst>
            </a:custGeom>
            <a:solidFill>
              <a:srgbClr val="DCDB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 name="Google Shape;2484;p20"/>
            <p:cNvSpPr/>
            <p:nvPr/>
          </p:nvSpPr>
          <p:spPr>
            <a:xfrm>
              <a:off x="4530725" y="1258888"/>
              <a:ext cx="2074863" cy="938213"/>
            </a:xfrm>
            <a:custGeom>
              <a:avLst/>
              <a:gdLst/>
              <a:ahLst/>
              <a:cxnLst/>
              <a:rect l="l" t="t" r="r" b="b"/>
              <a:pathLst>
                <a:path w="362" h="164" extrusionOk="0">
                  <a:moveTo>
                    <a:pt x="338" y="1"/>
                  </a:moveTo>
                  <a:cubicBezTo>
                    <a:pt x="13" y="27"/>
                    <a:pt x="13" y="27"/>
                    <a:pt x="13" y="27"/>
                  </a:cubicBezTo>
                  <a:cubicBezTo>
                    <a:pt x="5" y="28"/>
                    <a:pt x="0" y="35"/>
                    <a:pt x="0" y="43"/>
                  </a:cubicBezTo>
                  <a:cubicBezTo>
                    <a:pt x="8" y="138"/>
                    <a:pt x="8" y="138"/>
                    <a:pt x="8" y="138"/>
                  </a:cubicBezTo>
                  <a:cubicBezTo>
                    <a:pt x="9" y="146"/>
                    <a:pt x="16" y="151"/>
                    <a:pt x="23" y="151"/>
                  </a:cubicBezTo>
                  <a:cubicBezTo>
                    <a:pt x="55" y="148"/>
                    <a:pt x="55" y="148"/>
                    <a:pt x="55" y="148"/>
                  </a:cubicBezTo>
                  <a:cubicBezTo>
                    <a:pt x="71" y="147"/>
                    <a:pt x="71" y="147"/>
                    <a:pt x="71" y="147"/>
                  </a:cubicBezTo>
                  <a:cubicBezTo>
                    <a:pt x="74" y="150"/>
                    <a:pt x="82" y="159"/>
                    <a:pt x="85" y="162"/>
                  </a:cubicBezTo>
                  <a:cubicBezTo>
                    <a:pt x="88" y="164"/>
                    <a:pt x="93" y="164"/>
                    <a:pt x="95" y="161"/>
                  </a:cubicBezTo>
                  <a:cubicBezTo>
                    <a:pt x="98" y="157"/>
                    <a:pt x="104" y="148"/>
                    <a:pt x="107" y="144"/>
                  </a:cubicBezTo>
                  <a:cubicBezTo>
                    <a:pt x="186" y="137"/>
                    <a:pt x="186" y="137"/>
                    <a:pt x="186" y="137"/>
                  </a:cubicBezTo>
                  <a:cubicBezTo>
                    <a:pt x="348" y="124"/>
                    <a:pt x="348" y="124"/>
                    <a:pt x="348" y="124"/>
                  </a:cubicBezTo>
                  <a:cubicBezTo>
                    <a:pt x="356" y="123"/>
                    <a:pt x="362" y="116"/>
                    <a:pt x="361" y="109"/>
                  </a:cubicBezTo>
                  <a:cubicBezTo>
                    <a:pt x="353" y="14"/>
                    <a:pt x="353" y="14"/>
                    <a:pt x="353" y="14"/>
                  </a:cubicBezTo>
                  <a:cubicBezTo>
                    <a:pt x="353" y="6"/>
                    <a:pt x="346" y="0"/>
                    <a:pt x="338" y="1"/>
                  </a:cubicBezTo>
                  <a:close/>
                </a:path>
              </a:pathLst>
            </a:custGeom>
            <a:gradFill>
              <a:gsLst>
                <a:gs pos="0">
                  <a:srgbClr val="695694"/>
                </a:gs>
                <a:gs pos="36000">
                  <a:srgbClr val="4C84B1"/>
                </a:gs>
                <a:gs pos="82000">
                  <a:srgbClr val="00C7E5"/>
                </a:gs>
                <a:gs pos="100000">
                  <a:srgbClr val="00C7E5"/>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 name="Google Shape;2485;p20"/>
            <p:cNvSpPr/>
            <p:nvPr/>
          </p:nvSpPr>
          <p:spPr>
            <a:xfrm>
              <a:off x="4748213" y="1555751"/>
              <a:ext cx="377825" cy="401638"/>
            </a:xfrm>
            <a:custGeom>
              <a:avLst/>
              <a:gdLst/>
              <a:ahLst/>
              <a:cxnLst/>
              <a:rect l="l" t="t" r="r" b="b"/>
              <a:pathLst>
                <a:path w="66" h="70" extrusionOk="0">
                  <a:moveTo>
                    <a:pt x="41" y="35"/>
                  </a:moveTo>
                  <a:cubicBezTo>
                    <a:pt x="44" y="32"/>
                    <a:pt x="46" y="28"/>
                    <a:pt x="45" y="23"/>
                  </a:cubicBezTo>
                  <a:cubicBezTo>
                    <a:pt x="45" y="15"/>
                    <a:pt x="45" y="15"/>
                    <a:pt x="45" y="15"/>
                  </a:cubicBezTo>
                  <a:cubicBezTo>
                    <a:pt x="44" y="7"/>
                    <a:pt x="37" y="0"/>
                    <a:pt x="28" y="0"/>
                  </a:cubicBezTo>
                  <a:cubicBezTo>
                    <a:pt x="19" y="1"/>
                    <a:pt x="13" y="8"/>
                    <a:pt x="13" y="17"/>
                  </a:cubicBezTo>
                  <a:cubicBezTo>
                    <a:pt x="14" y="25"/>
                    <a:pt x="14" y="25"/>
                    <a:pt x="14" y="25"/>
                  </a:cubicBezTo>
                  <a:cubicBezTo>
                    <a:pt x="15" y="30"/>
                    <a:pt x="17" y="34"/>
                    <a:pt x="20" y="37"/>
                  </a:cubicBezTo>
                  <a:cubicBezTo>
                    <a:pt x="10" y="41"/>
                    <a:pt x="3" y="50"/>
                    <a:pt x="1" y="61"/>
                  </a:cubicBezTo>
                  <a:cubicBezTo>
                    <a:pt x="0" y="66"/>
                    <a:pt x="4" y="70"/>
                    <a:pt x="8" y="69"/>
                  </a:cubicBezTo>
                  <a:cubicBezTo>
                    <a:pt x="59" y="65"/>
                    <a:pt x="59" y="65"/>
                    <a:pt x="59" y="65"/>
                  </a:cubicBezTo>
                  <a:cubicBezTo>
                    <a:pt x="63" y="65"/>
                    <a:pt x="66" y="60"/>
                    <a:pt x="65" y="56"/>
                  </a:cubicBezTo>
                  <a:cubicBezTo>
                    <a:pt x="61" y="46"/>
                    <a:pt x="52" y="38"/>
                    <a:pt x="41" y="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 name="Google Shape;2486;p20"/>
            <p:cNvSpPr/>
            <p:nvPr/>
          </p:nvSpPr>
          <p:spPr>
            <a:xfrm>
              <a:off x="5310188" y="1487488"/>
              <a:ext cx="504825" cy="412750"/>
            </a:xfrm>
            <a:custGeom>
              <a:avLst/>
              <a:gdLst/>
              <a:ahLst/>
              <a:cxnLst/>
              <a:rect l="l" t="t" r="r" b="b"/>
              <a:pathLst>
                <a:path w="88" h="72" extrusionOk="0">
                  <a:moveTo>
                    <a:pt x="74" y="0"/>
                  </a:moveTo>
                  <a:cubicBezTo>
                    <a:pt x="10" y="6"/>
                    <a:pt x="10" y="6"/>
                    <a:pt x="10" y="6"/>
                  </a:cubicBezTo>
                  <a:cubicBezTo>
                    <a:pt x="4" y="6"/>
                    <a:pt x="0" y="11"/>
                    <a:pt x="1" y="16"/>
                  </a:cubicBezTo>
                  <a:cubicBezTo>
                    <a:pt x="3" y="48"/>
                    <a:pt x="3" y="48"/>
                    <a:pt x="3" y="48"/>
                  </a:cubicBezTo>
                  <a:cubicBezTo>
                    <a:pt x="4" y="53"/>
                    <a:pt x="8" y="57"/>
                    <a:pt x="14" y="57"/>
                  </a:cubicBezTo>
                  <a:cubicBezTo>
                    <a:pt x="20" y="56"/>
                    <a:pt x="20" y="56"/>
                    <a:pt x="20" y="56"/>
                  </a:cubicBezTo>
                  <a:cubicBezTo>
                    <a:pt x="20" y="56"/>
                    <a:pt x="29" y="66"/>
                    <a:pt x="33" y="69"/>
                  </a:cubicBezTo>
                  <a:cubicBezTo>
                    <a:pt x="35" y="72"/>
                    <a:pt x="39" y="71"/>
                    <a:pt x="41" y="69"/>
                  </a:cubicBezTo>
                  <a:cubicBezTo>
                    <a:pt x="44" y="65"/>
                    <a:pt x="51" y="53"/>
                    <a:pt x="51" y="53"/>
                  </a:cubicBezTo>
                  <a:cubicBezTo>
                    <a:pt x="78" y="51"/>
                    <a:pt x="78" y="51"/>
                    <a:pt x="78" y="51"/>
                  </a:cubicBezTo>
                  <a:cubicBezTo>
                    <a:pt x="84" y="51"/>
                    <a:pt x="88" y="46"/>
                    <a:pt x="87" y="41"/>
                  </a:cubicBezTo>
                  <a:cubicBezTo>
                    <a:pt x="85" y="9"/>
                    <a:pt x="85" y="9"/>
                    <a:pt x="85" y="9"/>
                  </a:cubicBezTo>
                  <a:cubicBezTo>
                    <a:pt x="84" y="4"/>
                    <a:pt x="80" y="0"/>
                    <a:pt x="7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1" name="Google Shape;2487;p20"/>
            <p:cNvSpPr/>
            <p:nvPr/>
          </p:nvSpPr>
          <p:spPr>
            <a:xfrm>
              <a:off x="5384800" y="1538288"/>
              <a:ext cx="344488" cy="74613"/>
            </a:xfrm>
            <a:custGeom>
              <a:avLst/>
              <a:gdLst/>
              <a:ahLst/>
              <a:cxnLst/>
              <a:rect l="l" t="t" r="r" b="b"/>
              <a:pathLst>
                <a:path w="60" h="13" extrusionOk="0">
                  <a:moveTo>
                    <a:pt x="4" y="13"/>
                  </a:moveTo>
                  <a:cubicBezTo>
                    <a:pt x="2" y="13"/>
                    <a:pt x="0" y="11"/>
                    <a:pt x="0" y="9"/>
                  </a:cubicBezTo>
                  <a:cubicBezTo>
                    <a:pt x="0" y="7"/>
                    <a:pt x="1" y="5"/>
                    <a:pt x="3" y="5"/>
                  </a:cubicBezTo>
                  <a:cubicBezTo>
                    <a:pt x="56" y="0"/>
                    <a:pt x="56" y="0"/>
                    <a:pt x="56" y="0"/>
                  </a:cubicBezTo>
                  <a:cubicBezTo>
                    <a:pt x="58" y="0"/>
                    <a:pt x="60" y="2"/>
                    <a:pt x="60" y="4"/>
                  </a:cubicBezTo>
                  <a:cubicBezTo>
                    <a:pt x="60" y="6"/>
                    <a:pt x="59" y="8"/>
                    <a:pt x="56" y="8"/>
                  </a:cubicBezTo>
                  <a:cubicBezTo>
                    <a:pt x="4" y="13"/>
                    <a:pt x="4" y="13"/>
                    <a:pt x="4" y="13"/>
                  </a:cubicBezTo>
                  <a:close/>
                </a:path>
              </a:pathLst>
            </a:custGeom>
            <a:solidFill>
              <a:srgbClr val="E2E2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2488;p20"/>
            <p:cNvSpPr/>
            <p:nvPr/>
          </p:nvSpPr>
          <p:spPr>
            <a:xfrm>
              <a:off x="5391150" y="1619251"/>
              <a:ext cx="342900" cy="68263"/>
            </a:xfrm>
            <a:custGeom>
              <a:avLst/>
              <a:gdLst/>
              <a:ahLst/>
              <a:cxnLst/>
              <a:rect l="l" t="t" r="r" b="b"/>
              <a:pathLst>
                <a:path w="60" h="12" extrusionOk="0">
                  <a:moveTo>
                    <a:pt x="4" y="12"/>
                  </a:moveTo>
                  <a:cubicBezTo>
                    <a:pt x="2" y="12"/>
                    <a:pt x="0" y="11"/>
                    <a:pt x="0" y="9"/>
                  </a:cubicBezTo>
                  <a:cubicBezTo>
                    <a:pt x="0" y="7"/>
                    <a:pt x="1" y="5"/>
                    <a:pt x="4" y="5"/>
                  </a:cubicBezTo>
                  <a:cubicBezTo>
                    <a:pt x="56" y="0"/>
                    <a:pt x="56" y="0"/>
                    <a:pt x="56" y="0"/>
                  </a:cubicBezTo>
                  <a:cubicBezTo>
                    <a:pt x="58" y="0"/>
                    <a:pt x="60" y="2"/>
                    <a:pt x="60" y="4"/>
                  </a:cubicBezTo>
                  <a:cubicBezTo>
                    <a:pt x="60" y="6"/>
                    <a:pt x="59" y="8"/>
                    <a:pt x="57" y="8"/>
                  </a:cubicBezTo>
                  <a:cubicBezTo>
                    <a:pt x="4" y="12"/>
                    <a:pt x="4" y="12"/>
                    <a:pt x="4" y="12"/>
                  </a:cubicBezTo>
                  <a:close/>
                </a:path>
              </a:pathLst>
            </a:custGeom>
            <a:solidFill>
              <a:srgbClr val="E2E2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 name="Google Shape;2489;p20"/>
            <p:cNvSpPr/>
            <p:nvPr/>
          </p:nvSpPr>
          <p:spPr>
            <a:xfrm>
              <a:off x="5395913" y="1711326"/>
              <a:ext cx="184150" cy="57150"/>
            </a:xfrm>
            <a:custGeom>
              <a:avLst/>
              <a:gdLst/>
              <a:ahLst/>
              <a:cxnLst/>
              <a:rect l="l" t="t" r="r" b="b"/>
              <a:pathLst>
                <a:path w="32" h="10" extrusionOk="0">
                  <a:moveTo>
                    <a:pt x="4" y="10"/>
                  </a:moveTo>
                  <a:cubicBezTo>
                    <a:pt x="2" y="10"/>
                    <a:pt x="0" y="9"/>
                    <a:pt x="0" y="7"/>
                  </a:cubicBezTo>
                  <a:cubicBezTo>
                    <a:pt x="0" y="4"/>
                    <a:pt x="1" y="2"/>
                    <a:pt x="4" y="2"/>
                  </a:cubicBezTo>
                  <a:cubicBezTo>
                    <a:pt x="27" y="0"/>
                    <a:pt x="27" y="0"/>
                    <a:pt x="27" y="0"/>
                  </a:cubicBezTo>
                  <a:cubicBezTo>
                    <a:pt x="29" y="0"/>
                    <a:pt x="31" y="2"/>
                    <a:pt x="32" y="4"/>
                  </a:cubicBezTo>
                  <a:cubicBezTo>
                    <a:pt x="32" y="6"/>
                    <a:pt x="30" y="8"/>
                    <a:pt x="28" y="8"/>
                  </a:cubicBezTo>
                  <a:cubicBezTo>
                    <a:pt x="4" y="10"/>
                    <a:pt x="4" y="10"/>
                    <a:pt x="4" y="10"/>
                  </a:cubicBezTo>
                  <a:close/>
                </a:path>
              </a:pathLst>
            </a:custGeom>
            <a:solidFill>
              <a:srgbClr val="E2E2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 name="Google Shape;2490;p20"/>
            <p:cNvSpPr/>
            <p:nvPr/>
          </p:nvSpPr>
          <p:spPr>
            <a:xfrm>
              <a:off x="6096000" y="1447801"/>
              <a:ext cx="338138" cy="382588"/>
            </a:xfrm>
            <a:custGeom>
              <a:avLst/>
              <a:gdLst/>
              <a:ahLst/>
              <a:cxnLst/>
              <a:rect l="l" t="t" r="r" b="b"/>
              <a:pathLst>
                <a:path w="59" h="67" extrusionOk="0">
                  <a:moveTo>
                    <a:pt x="59" y="51"/>
                  </a:moveTo>
                  <a:cubicBezTo>
                    <a:pt x="58" y="45"/>
                    <a:pt x="55" y="39"/>
                    <a:pt x="51" y="35"/>
                  </a:cubicBezTo>
                  <a:cubicBezTo>
                    <a:pt x="51" y="28"/>
                    <a:pt x="51" y="28"/>
                    <a:pt x="51" y="28"/>
                  </a:cubicBezTo>
                  <a:cubicBezTo>
                    <a:pt x="50" y="16"/>
                    <a:pt x="41" y="7"/>
                    <a:pt x="30" y="6"/>
                  </a:cubicBezTo>
                  <a:cubicBezTo>
                    <a:pt x="29" y="4"/>
                    <a:pt x="29" y="4"/>
                    <a:pt x="29" y="4"/>
                  </a:cubicBezTo>
                  <a:cubicBezTo>
                    <a:pt x="29" y="2"/>
                    <a:pt x="27" y="0"/>
                    <a:pt x="25" y="0"/>
                  </a:cubicBezTo>
                  <a:cubicBezTo>
                    <a:pt x="23" y="1"/>
                    <a:pt x="21" y="3"/>
                    <a:pt x="21" y="5"/>
                  </a:cubicBezTo>
                  <a:cubicBezTo>
                    <a:pt x="21" y="7"/>
                    <a:pt x="21" y="7"/>
                    <a:pt x="21" y="7"/>
                  </a:cubicBezTo>
                  <a:cubicBezTo>
                    <a:pt x="11" y="10"/>
                    <a:pt x="3" y="20"/>
                    <a:pt x="4" y="32"/>
                  </a:cubicBezTo>
                  <a:cubicBezTo>
                    <a:pt x="5" y="38"/>
                    <a:pt x="5" y="38"/>
                    <a:pt x="5" y="38"/>
                  </a:cubicBezTo>
                  <a:cubicBezTo>
                    <a:pt x="5" y="38"/>
                    <a:pt x="5" y="38"/>
                    <a:pt x="5" y="38"/>
                  </a:cubicBezTo>
                  <a:cubicBezTo>
                    <a:pt x="1" y="44"/>
                    <a:pt x="0" y="50"/>
                    <a:pt x="0" y="56"/>
                  </a:cubicBezTo>
                  <a:cubicBezTo>
                    <a:pt x="1" y="59"/>
                    <a:pt x="1" y="59"/>
                    <a:pt x="1" y="59"/>
                  </a:cubicBezTo>
                  <a:cubicBezTo>
                    <a:pt x="1" y="61"/>
                    <a:pt x="2" y="62"/>
                    <a:pt x="4" y="62"/>
                  </a:cubicBezTo>
                  <a:cubicBezTo>
                    <a:pt x="15" y="61"/>
                    <a:pt x="15" y="61"/>
                    <a:pt x="15" y="61"/>
                  </a:cubicBezTo>
                  <a:cubicBezTo>
                    <a:pt x="15" y="62"/>
                    <a:pt x="15" y="63"/>
                    <a:pt x="16" y="63"/>
                  </a:cubicBezTo>
                  <a:cubicBezTo>
                    <a:pt x="20" y="66"/>
                    <a:pt x="25" y="67"/>
                    <a:pt x="31" y="66"/>
                  </a:cubicBezTo>
                  <a:cubicBezTo>
                    <a:pt x="36" y="66"/>
                    <a:pt x="40" y="64"/>
                    <a:pt x="44" y="61"/>
                  </a:cubicBezTo>
                  <a:cubicBezTo>
                    <a:pt x="45" y="60"/>
                    <a:pt x="45" y="59"/>
                    <a:pt x="45" y="58"/>
                  </a:cubicBezTo>
                  <a:cubicBezTo>
                    <a:pt x="56" y="57"/>
                    <a:pt x="56" y="57"/>
                    <a:pt x="56" y="57"/>
                  </a:cubicBezTo>
                  <a:cubicBezTo>
                    <a:pt x="58" y="57"/>
                    <a:pt x="59" y="56"/>
                    <a:pt x="59" y="54"/>
                  </a:cubicBezTo>
                  <a:lnTo>
                    <a:pt x="59" y="51"/>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 name="Google Shape;2491;p20"/>
            <p:cNvSpPr/>
            <p:nvPr/>
          </p:nvSpPr>
          <p:spPr>
            <a:xfrm>
              <a:off x="6003925" y="1711326"/>
              <a:ext cx="142875" cy="147638"/>
            </a:xfrm>
            <a:custGeom>
              <a:avLst/>
              <a:gdLst/>
              <a:ahLst/>
              <a:cxnLst/>
              <a:rect l="l" t="t" r="r" b="b"/>
              <a:pathLst>
                <a:path w="25" h="26" extrusionOk="0">
                  <a:moveTo>
                    <a:pt x="25" y="12"/>
                  </a:moveTo>
                  <a:cubicBezTo>
                    <a:pt x="25" y="19"/>
                    <a:pt x="20" y="25"/>
                    <a:pt x="14" y="25"/>
                  </a:cubicBezTo>
                  <a:cubicBezTo>
                    <a:pt x="7" y="26"/>
                    <a:pt x="1" y="21"/>
                    <a:pt x="0" y="14"/>
                  </a:cubicBezTo>
                  <a:cubicBezTo>
                    <a:pt x="0" y="7"/>
                    <a:pt x="5" y="1"/>
                    <a:pt x="11" y="1"/>
                  </a:cubicBezTo>
                  <a:cubicBezTo>
                    <a:pt x="18" y="0"/>
                    <a:pt x="24" y="5"/>
                    <a:pt x="25" y="12"/>
                  </a:cubicBezTo>
                  <a:close/>
                </a:path>
              </a:pathLst>
            </a:custGeom>
            <a:solidFill>
              <a:srgbClr val="FF31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6" name="Google Shape;2492;p20"/>
            <p:cNvSpPr/>
            <p:nvPr/>
          </p:nvSpPr>
          <p:spPr>
            <a:xfrm>
              <a:off x="7064375" y="1155701"/>
              <a:ext cx="752475" cy="755650"/>
            </a:xfrm>
            <a:custGeom>
              <a:avLst/>
              <a:gdLst/>
              <a:ahLst/>
              <a:cxnLst/>
              <a:rect l="l" t="t" r="r" b="b"/>
              <a:pathLst>
                <a:path w="131" h="132" extrusionOk="0">
                  <a:moveTo>
                    <a:pt x="110" y="131"/>
                  </a:moveTo>
                  <a:cubicBezTo>
                    <a:pt x="7" y="119"/>
                    <a:pt x="7" y="119"/>
                    <a:pt x="7" y="119"/>
                  </a:cubicBezTo>
                  <a:cubicBezTo>
                    <a:pt x="3" y="119"/>
                    <a:pt x="0" y="115"/>
                    <a:pt x="0" y="110"/>
                  </a:cubicBezTo>
                  <a:cubicBezTo>
                    <a:pt x="13" y="8"/>
                    <a:pt x="13" y="8"/>
                    <a:pt x="13" y="8"/>
                  </a:cubicBezTo>
                  <a:cubicBezTo>
                    <a:pt x="13" y="3"/>
                    <a:pt x="17" y="0"/>
                    <a:pt x="21" y="1"/>
                  </a:cubicBezTo>
                  <a:cubicBezTo>
                    <a:pt x="124" y="13"/>
                    <a:pt x="124" y="13"/>
                    <a:pt x="124" y="13"/>
                  </a:cubicBezTo>
                  <a:cubicBezTo>
                    <a:pt x="128" y="14"/>
                    <a:pt x="131" y="18"/>
                    <a:pt x="131" y="22"/>
                  </a:cubicBezTo>
                  <a:cubicBezTo>
                    <a:pt x="119" y="124"/>
                    <a:pt x="119" y="124"/>
                    <a:pt x="119" y="124"/>
                  </a:cubicBezTo>
                  <a:cubicBezTo>
                    <a:pt x="118" y="129"/>
                    <a:pt x="114" y="132"/>
                    <a:pt x="110" y="131"/>
                  </a:cubicBezTo>
                  <a:close/>
                </a:path>
              </a:pathLst>
            </a:custGeom>
            <a:solidFill>
              <a:srgbClr val="F8AA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7" name="Google Shape;2493;p20"/>
            <p:cNvSpPr/>
            <p:nvPr/>
          </p:nvSpPr>
          <p:spPr>
            <a:xfrm>
              <a:off x="7134225" y="1223963"/>
              <a:ext cx="612775" cy="619125"/>
            </a:xfrm>
            <a:custGeom>
              <a:avLst/>
              <a:gdLst/>
              <a:ahLst/>
              <a:cxnLst/>
              <a:rect l="l" t="t" r="r" b="b"/>
              <a:pathLst>
                <a:path w="107" h="108" extrusionOk="0">
                  <a:moveTo>
                    <a:pt x="0" y="92"/>
                  </a:moveTo>
                  <a:cubicBezTo>
                    <a:pt x="11" y="5"/>
                    <a:pt x="11" y="5"/>
                    <a:pt x="11" y="5"/>
                  </a:cubicBezTo>
                  <a:cubicBezTo>
                    <a:pt x="11" y="2"/>
                    <a:pt x="13" y="0"/>
                    <a:pt x="16" y="1"/>
                  </a:cubicBezTo>
                  <a:cubicBezTo>
                    <a:pt x="103" y="11"/>
                    <a:pt x="103" y="11"/>
                    <a:pt x="103" y="11"/>
                  </a:cubicBezTo>
                  <a:cubicBezTo>
                    <a:pt x="105" y="11"/>
                    <a:pt x="107" y="14"/>
                    <a:pt x="107" y="17"/>
                  </a:cubicBezTo>
                  <a:cubicBezTo>
                    <a:pt x="97" y="103"/>
                    <a:pt x="97" y="103"/>
                    <a:pt x="97" y="103"/>
                  </a:cubicBezTo>
                  <a:cubicBezTo>
                    <a:pt x="96" y="106"/>
                    <a:pt x="94" y="108"/>
                    <a:pt x="91" y="107"/>
                  </a:cubicBezTo>
                  <a:cubicBezTo>
                    <a:pt x="4" y="97"/>
                    <a:pt x="4" y="97"/>
                    <a:pt x="4" y="97"/>
                  </a:cubicBezTo>
                  <a:cubicBezTo>
                    <a:pt x="2" y="97"/>
                    <a:pt x="0" y="94"/>
                    <a:pt x="0" y="92"/>
                  </a:cubicBezTo>
                  <a:close/>
                </a:path>
              </a:pathLst>
            </a:custGeom>
            <a:solidFill>
              <a:srgbClr val="FFBB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8" name="Google Shape;2494;p20"/>
            <p:cNvSpPr/>
            <p:nvPr/>
          </p:nvSpPr>
          <p:spPr>
            <a:xfrm>
              <a:off x="7213600" y="1568451"/>
              <a:ext cx="407988" cy="211138"/>
            </a:xfrm>
            <a:custGeom>
              <a:avLst/>
              <a:gdLst/>
              <a:ahLst/>
              <a:cxnLst/>
              <a:rect l="l" t="t" r="r" b="b"/>
              <a:pathLst>
                <a:path w="71" h="37" extrusionOk="0">
                  <a:moveTo>
                    <a:pt x="42" y="2"/>
                  </a:moveTo>
                  <a:cubicBezTo>
                    <a:pt x="31" y="10"/>
                    <a:pt x="31" y="10"/>
                    <a:pt x="31" y="10"/>
                  </a:cubicBezTo>
                  <a:cubicBezTo>
                    <a:pt x="29" y="12"/>
                    <a:pt x="26" y="12"/>
                    <a:pt x="25" y="10"/>
                  </a:cubicBezTo>
                  <a:cubicBezTo>
                    <a:pt x="23" y="8"/>
                    <a:pt x="20" y="7"/>
                    <a:pt x="19" y="9"/>
                  </a:cubicBezTo>
                  <a:cubicBezTo>
                    <a:pt x="3" y="21"/>
                    <a:pt x="3" y="21"/>
                    <a:pt x="3" y="21"/>
                  </a:cubicBezTo>
                  <a:cubicBezTo>
                    <a:pt x="0" y="24"/>
                    <a:pt x="1" y="29"/>
                    <a:pt x="5" y="29"/>
                  </a:cubicBezTo>
                  <a:cubicBezTo>
                    <a:pt x="7" y="29"/>
                    <a:pt x="7" y="29"/>
                    <a:pt x="7" y="29"/>
                  </a:cubicBezTo>
                  <a:cubicBezTo>
                    <a:pt x="44" y="34"/>
                    <a:pt x="44" y="34"/>
                    <a:pt x="44" y="34"/>
                  </a:cubicBezTo>
                  <a:cubicBezTo>
                    <a:pt x="65" y="36"/>
                    <a:pt x="65" y="36"/>
                    <a:pt x="65" y="36"/>
                  </a:cubicBezTo>
                  <a:cubicBezTo>
                    <a:pt x="69" y="37"/>
                    <a:pt x="71" y="32"/>
                    <a:pt x="69" y="29"/>
                  </a:cubicBezTo>
                  <a:cubicBezTo>
                    <a:pt x="48" y="3"/>
                    <a:pt x="48" y="3"/>
                    <a:pt x="48" y="3"/>
                  </a:cubicBezTo>
                  <a:cubicBezTo>
                    <a:pt x="47" y="1"/>
                    <a:pt x="44" y="0"/>
                    <a:pt x="42" y="2"/>
                  </a:cubicBezTo>
                  <a:close/>
                </a:path>
              </a:pathLst>
            </a:custGeom>
            <a:solidFill>
              <a:srgbClr val="ED9E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9" name="Google Shape;2495;p20"/>
            <p:cNvSpPr/>
            <p:nvPr/>
          </p:nvSpPr>
          <p:spPr>
            <a:xfrm>
              <a:off x="7248525" y="1423988"/>
              <a:ext cx="96838" cy="98425"/>
            </a:xfrm>
            <a:custGeom>
              <a:avLst/>
              <a:gdLst/>
              <a:ahLst/>
              <a:cxnLst/>
              <a:rect l="l" t="t" r="r" b="b"/>
              <a:pathLst>
                <a:path w="17" h="17" extrusionOk="0">
                  <a:moveTo>
                    <a:pt x="17" y="9"/>
                  </a:moveTo>
                  <a:cubicBezTo>
                    <a:pt x="16" y="13"/>
                    <a:pt x="12" y="17"/>
                    <a:pt x="8" y="16"/>
                  </a:cubicBezTo>
                  <a:cubicBezTo>
                    <a:pt x="4" y="15"/>
                    <a:pt x="0" y="12"/>
                    <a:pt x="1" y="7"/>
                  </a:cubicBezTo>
                  <a:cubicBezTo>
                    <a:pt x="1" y="3"/>
                    <a:pt x="5" y="0"/>
                    <a:pt x="10" y="0"/>
                  </a:cubicBezTo>
                  <a:cubicBezTo>
                    <a:pt x="14" y="1"/>
                    <a:pt x="17" y="5"/>
                    <a:pt x="17" y="9"/>
                  </a:cubicBezTo>
                  <a:close/>
                </a:path>
              </a:pathLst>
            </a:custGeom>
            <a:solidFill>
              <a:srgbClr val="ED9E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0" name="Google Shape;2496;p20"/>
            <p:cNvSpPr/>
            <p:nvPr/>
          </p:nvSpPr>
          <p:spPr>
            <a:xfrm>
              <a:off x="4267200" y="2324101"/>
              <a:ext cx="1060450" cy="990600"/>
            </a:xfrm>
            <a:custGeom>
              <a:avLst/>
              <a:gdLst/>
              <a:ahLst/>
              <a:cxnLst/>
              <a:rect l="l" t="t" r="r" b="b"/>
              <a:pathLst>
                <a:path w="185" h="173" extrusionOk="0">
                  <a:moveTo>
                    <a:pt x="134" y="3"/>
                  </a:moveTo>
                  <a:cubicBezTo>
                    <a:pt x="15" y="41"/>
                    <a:pt x="15" y="41"/>
                    <a:pt x="15" y="41"/>
                  </a:cubicBezTo>
                  <a:cubicBezTo>
                    <a:pt x="5" y="44"/>
                    <a:pt x="0" y="55"/>
                    <a:pt x="3" y="64"/>
                  </a:cubicBezTo>
                  <a:cubicBezTo>
                    <a:pt x="27" y="142"/>
                    <a:pt x="27" y="142"/>
                    <a:pt x="27" y="142"/>
                  </a:cubicBezTo>
                  <a:cubicBezTo>
                    <a:pt x="30" y="152"/>
                    <a:pt x="41" y="157"/>
                    <a:pt x="51" y="154"/>
                  </a:cubicBezTo>
                  <a:cubicBezTo>
                    <a:pt x="62" y="150"/>
                    <a:pt x="62" y="150"/>
                    <a:pt x="62" y="150"/>
                  </a:cubicBezTo>
                  <a:cubicBezTo>
                    <a:pt x="62" y="150"/>
                    <a:pt x="84" y="166"/>
                    <a:pt x="92" y="170"/>
                  </a:cubicBezTo>
                  <a:cubicBezTo>
                    <a:pt x="97" y="173"/>
                    <a:pt x="104" y="171"/>
                    <a:pt x="107" y="165"/>
                  </a:cubicBezTo>
                  <a:cubicBezTo>
                    <a:pt x="111" y="157"/>
                    <a:pt x="120" y="132"/>
                    <a:pt x="120" y="132"/>
                  </a:cubicBezTo>
                  <a:cubicBezTo>
                    <a:pt x="170" y="116"/>
                    <a:pt x="170" y="116"/>
                    <a:pt x="170" y="116"/>
                  </a:cubicBezTo>
                  <a:cubicBezTo>
                    <a:pt x="180" y="113"/>
                    <a:pt x="185" y="103"/>
                    <a:pt x="182" y="93"/>
                  </a:cubicBezTo>
                  <a:cubicBezTo>
                    <a:pt x="157" y="15"/>
                    <a:pt x="157" y="15"/>
                    <a:pt x="157" y="15"/>
                  </a:cubicBezTo>
                  <a:cubicBezTo>
                    <a:pt x="154" y="6"/>
                    <a:pt x="144" y="0"/>
                    <a:pt x="134" y="3"/>
                  </a:cubicBezTo>
                  <a:close/>
                </a:path>
              </a:pathLst>
            </a:custGeom>
            <a:gradFill>
              <a:gsLst>
                <a:gs pos="0">
                  <a:srgbClr val="ED1E79"/>
                </a:gs>
                <a:gs pos="38000">
                  <a:srgbClr val="921369"/>
                </a:gs>
                <a:gs pos="80000">
                  <a:srgbClr val="2FB3CF"/>
                </a:gs>
                <a:gs pos="100000">
                  <a:srgbClr val="2FB3C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1" name="Google Shape;2497;p20"/>
            <p:cNvSpPr/>
            <p:nvPr/>
          </p:nvSpPr>
          <p:spPr>
            <a:xfrm>
              <a:off x="4432300" y="2500313"/>
              <a:ext cx="631825" cy="252413"/>
            </a:xfrm>
            <a:custGeom>
              <a:avLst/>
              <a:gdLst/>
              <a:ahLst/>
              <a:cxnLst/>
              <a:rect l="l" t="t" r="r" b="b"/>
              <a:pathLst>
                <a:path w="110" h="44" extrusionOk="0">
                  <a:moveTo>
                    <a:pt x="105" y="13"/>
                  </a:moveTo>
                  <a:cubicBezTo>
                    <a:pt x="9" y="43"/>
                    <a:pt x="9" y="43"/>
                    <a:pt x="9" y="43"/>
                  </a:cubicBezTo>
                  <a:cubicBezTo>
                    <a:pt x="5" y="44"/>
                    <a:pt x="2" y="42"/>
                    <a:pt x="1" y="39"/>
                  </a:cubicBezTo>
                  <a:cubicBezTo>
                    <a:pt x="0" y="36"/>
                    <a:pt x="2" y="33"/>
                    <a:pt x="5" y="32"/>
                  </a:cubicBezTo>
                  <a:cubicBezTo>
                    <a:pt x="102" y="1"/>
                    <a:pt x="102" y="1"/>
                    <a:pt x="102" y="1"/>
                  </a:cubicBezTo>
                  <a:cubicBezTo>
                    <a:pt x="105" y="0"/>
                    <a:pt x="108" y="2"/>
                    <a:pt x="109" y="5"/>
                  </a:cubicBezTo>
                  <a:cubicBezTo>
                    <a:pt x="110" y="8"/>
                    <a:pt x="109" y="12"/>
                    <a:pt x="105" y="13"/>
                  </a:cubicBezTo>
                  <a:close/>
                </a:path>
              </a:pathLst>
            </a:custGeom>
            <a:solidFill>
              <a:srgbClr val="FFB6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2" name="Google Shape;2498;p20"/>
            <p:cNvSpPr/>
            <p:nvPr/>
          </p:nvSpPr>
          <p:spPr>
            <a:xfrm>
              <a:off x="4484688" y="2655888"/>
              <a:ext cx="630238" cy="252413"/>
            </a:xfrm>
            <a:custGeom>
              <a:avLst/>
              <a:gdLst/>
              <a:ahLst/>
              <a:cxnLst/>
              <a:rect l="l" t="t" r="r" b="b"/>
              <a:pathLst>
                <a:path w="110" h="44" extrusionOk="0">
                  <a:moveTo>
                    <a:pt x="105" y="13"/>
                  </a:moveTo>
                  <a:cubicBezTo>
                    <a:pt x="8" y="43"/>
                    <a:pt x="8" y="43"/>
                    <a:pt x="8" y="43"/>
                  </a:cubicBezTo>
                  <a:cubicBezTo>
                    <a:pt x="5" y="44"/>
                    <a:pt x="2" y="43"/>
                    <a:pt x="1" y="40"/>
                  </a:cubicBezTo>
                  <a:cubicBezTo>
                    <a:pt x="0" y="36"/>
                    <a:pt x="1" y="33"/>
                    <a:pt x="5" y="32"/>
                  </a:cubicBezTo>
                  <a:cubicBezTo>
                    <a:pt x="101" y="1"/>
                    <a:pt x="101" y="1"/>
                    <a:pt x="101" y="1"/>
                  </a:cubicBezTo>
                  <a:cubicBezTo>
                    <a:pt x="105" y="0"/>
                    <a:pt x="108" y="2"/>
                    <a:pt x="109" y="5"/>
                  </a:cubicBezTo>
                  <a:cubicBezTo>
                    <a:pt x="110" y="8"/>
                    <a:pt x="108" y="12"/>
                    <a:pt x="105" y="13"/>
                  </a:cubicBezTo>
                  <a:close/>
                </a:path>
              </a:pathLst>
            </a:custGeom>
            <a:solidFill>
              <a:srgbClr val="FFB6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3" name="Google Shape;2499;p20"/>
            <p:cNvSpPr/>
            <p:nvPr/>
          </p:nvSpPr>
          <p:spPr>
            <a:xfrm>
              <a:off x="4530725" y="2913063"/>
              <a:ext cx="327025" cy="155575"/>
            </a:xfrm>
            <a:custGeom>
              <a:avLst/>
              <a:gdLst/>
              <a:ahLst/>
              <a:cxnLst/>
              <a:rect l="l" t="t" r="r" b="b"/>
              <a:pathLst>
                <a:path w="57" h="27" extrusionOk="0">
                  <a:moveTo>
                    <a:pt x="53" y="12"/>
                  </a:moveTo>
                  <a:cubicBezTo>
                    <a:pt x="9" y="26"/>
                    <a:pt x="9" y="26"/>
                    <a:pt x="9" y="26"/>
                  </a:cubicBezTo>
                  <a:cubicBezTo>
                    <a:pt x="6" y="27"/>
                    <a:pt x="2" y="25"/>
                    <a:pt x="1" y="22"/>
                  </a:cubicBezTo>
                  <a:cubicBezTo>
                    <a:pt x="0" y="19"/>
                    <a:pt x="2" y="15"/>
                    <a:pt x="5" y="14"/>
                  </a:cubicBezTo>
                  <a:cubicBezTo>
                    <a:pt x="49" y="1"/>
                    <a:pt x="49" y="1"/>
                    <a:pt x="49" y="1"/>
                  </a:cubicBezTo>
                  <a:cubicBezTo>
                    <a:pt x="52" y="0"/>
                    <a:pt x="55" y="1"/>
                    <a:pt x="56" y="4"/>
                  </a:cubicBezTo>
                  <a:cubicBezTo>
                    <a:pt x="57" y="8"/>
                    <a:pt x="56" y="11"/>
                    <a:pt x="53" y="12"/>
                  </a:cubicBezTo>
                  <a:close/>
                </a:path>
              </a:pathLst>
            </a:custGeom>
            <a:solidFill>
              <a:srgbClr val="FFB6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4" name="Google Shape;2500;p20"/>
            <p:cNvSpPr/>
            <p:nvPr/>
          </p:nvSpPr>
          <p:spPr>
            <a:xfrm>
              <a:off x="6789738" y="2484438"/>
              <a:ext cx="728663" cy="617538"/>
            </a:xfrm>
            <a:custGeom>
              <a:avLst/>
              <a:gdLst/>
              <a:ahLst/>
              <a:cxnLst/>
              <a:rect l="l" t="t" r="r" b="b"/>
              <a:pathLst>
                <a:path w="127" h="108" extrusionOk="0">
                  <a:moveTo>
                    <a:pt x="106" y="17"/>
                  </a:moveTo>
                  <a:cubicBezTo>
                    <a:pt x="96" y="34"/>
                    <a:pt x="96" y="34"/>
                    <a:pt x="96" y="34"/>
                  </a:cubicBezTo>
                  <a:cubicBezTo>
                    <a:pt x="89" y="9"/>
                    <a:pt x="89" y="9"/>
                    <a:pt x="89" y="9"/>
                  </a:cubicBezTo>
                  <a:cubicBezTo>
                    <a:pt x="88" y="4"/>
                    <a:pt x="83" y="0"/>
                    <a:pt x="78" y="2"/>
                  </a:cubicBezTo>
                  <a:cubicBezTo>
                    <a:pt x="8" y="18"/>
                    <a:pt x="8" y="18"/>
                    <a:pt x="8" y="18"/>
                  </a:cubicBezTo>
                  <a:cubicBezTo>
                    <a:pt x="3" y="20"/>
                    <a:pt x="0" y="25"/>
                    <a:pt x="1" y="30"/>
                  </a:cubicBezTo>
                  <a:cubicBezTo>
                    <a:pt x="18" y="100"/>
                    <a:pt x="18" y="100"/>
                    <a:pt x="18" y="100"/>
                  </a:cubicBezTo>
                  <a:cubicBezTo>
                    <a:pt x="19" y="105"/>
                    <a:pt x="24" y="108"/>
                    <a:pt x="29" y="107"/>
                  </a:cubicBezTo>
                  <a:cubicBezTo>
                    <a:pt x="99" y="90"/>
                    <a:pt x="99" y="90"/>
                    <a:pt x="99" y="90"/>
                  </a:cubicBezTo>
                  <a:cubicBezTo>
                    <a:pt x="104" y="89"/>
                    <a:pt x="107" y="84"/>
                    <a:pt x="106" y="79"/>
                  </a:cubicBezTo>
                  <a:cubicBezTo>
                    <a:pt x="100" y="53"/>
                    <a:pt x="100" y="53"/>
                    <a:pt x="100" y="53"/>
                  </a:cubicBezTo>
                  <a:cubicBezTo>
                    <a:pt x="118" y="64"/>
                    <a:pt x="118" y="64"/>
                    <a:pt x="118" y="64"/>
                  </a:cubicBezTo>
                  <a:cubicBezTo>
                    <a:pt x="122" y="67"/>
                    <a:pt x="127" y="63"/>
                    <a:pt x="126" y="58"/>
                  </a:cubicBezTo>
                  <a:cubicBezTo>
                    <a:pt x="117" y="18"/>
                    <a:pt x="117" y="18"/>
                    <a:pt x="117" y="18"/>
                  </a:cubicBezTo>
                  <a:cubicBezTo>
                    <a:pt x="116" y="13"/>
                    <a:pt x="109" y="12"/>
                    <a:pt x="106" y="17"/>
                  </a:cubicBezTo>
                  <a:close/>
                </a:path>
              </a:pathLst>
            </a:custGeom>
            <a:solidFill>
              <a:srgbClr val="FF315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5" name="Google Shape;2501;p20"/>
            <p:cNvSpPr/>
            <p:nvPr/>
          </p:nvSpPr>
          <p:spPr>
            <a:xfrm>
              <a:off x="7024688" y="2684463"/>
              <a:ext cx="149225" cy="239713"/>
            </a:xfrm>
            <a:custGeom>
              <a:avLst/>
              <a:gdLst/>
              <a:ahLst/>
              <a:cxnLst/>
              <a:rect l="l" t="t" r="r" b="b"/>
              <a:pathLst>
                <a:path w="94" h="151" extrusionOk="0">
                  <a:moveTo>
                    <a:pt x="0" y="0"/>
                  </a:moveTo>
                  <a:lnTo>
                    <a:pt x="94" y="58"/>
                  </a:lnTo>
                  <a:lnTo>
                    <a:pt x="36" y="151"/>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6" name="Google Shape;2502;p20"/>
            <p:cNvSpPr/>
            <p:nvPr/>
          </p:nvSpPr>
          <p:spPr>
            <a:xfrm>
              <a:off x="7024688" y="2684463"/>
              <a:ext cx="149225" cy="239713"/>
            </a:xfrm>
            <a:custGeom>
              <a:avLst/>
              <a:gdLst/>
              <a:ahLst/>
              <a:cxnLst/>
              <a:rect l="l" t="t" r="r" b="b"/>
              <a:pathLst>
                <a:path w="94" h="151" extrusionOk="0">
                  <a:moveTo>
                    <a:pt x="0" y="0"/>
                  </a:moveTo>
                  <a:lnTo>
                    <a:pt x="94" y="58"/>
                  </a:lnTo>
                  <a:lnTo>
                    <a:pt x="36" y="1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7" name="Google Shape;2503;p20"/>
            <p:cNvSpPr/>
            <p:nvPr/>
          </p:nvSpPr>
          <p:spPr>
            <a:xfrm>
              <a:off x="3652838" y="1946276"/>
              <a:ext cx="373063" cy="503238"/>
            </a:xfrm>
            <a:custGeom>
              <a:avLst/>
              <a:gdLst/>
              <a:ahLst/>
              <a:cxnLst/>
              <a:rect l="l" t="t" r="r" b="b"/>
              <a:pathLst>
                <a:path w="65" h="88" extrusionOk="0">
                  <a:moveTo>
                    <a:pt x="63" y="51"/>
                  </a:moveTo>
                  <a:cubicBezTo>
                    <a:pt x="42" y="8"/>
                    <a:pt x="42" y="8"/>
                    <a:pt x="42" y="8"/>
                  </a:cubicBezTo>
                  <a:cubicBezTo>
                    <a:pt x="39" y="0"/>
                    <a:pt x="28" y="1"/>
                    <a:pt x="25" y="9"/>
                  </a:cubicBezTo>
                  <a:cubicBezTo>
                    <a:pt x="2" y="72"/>
                    <a:pt x="2" y="72"/>
                    <a:pt x="2" y="72"/>
                  </a:cubicBezTo>
                  <a:cubicBezTo>
                    <a:pt x="0" y="80"/>
                    <a:pt x="8" y="88"/>
                    <a:pt x="15" y="84"/>
                  </a:cubicBezTo>
                  <a:cubicBezTo>
                    <a:pt x="59" y="63"/>
                    <a:pt x="59" y="63"/>
                    <a:pt x="59" y="63"/>
                  </a:cubicBezTo>
                  <a:cubicBezTo>
                    <a:pt x="63" y="61"/>
                    <a:pt x="65" y="55"/>
                    <a:pt x="63" y="51"/>
                  </a:cubicBezTo>
                  <a:close/>
                </a:path>
              </a:pathLst>
            </a:custGeom>
            <a:solidFill>
              <a:srgbClr val="FF7D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8" name="Google Shape;2504;p20"/>
            <p:cNvSpPr/>
            <p:nvPr/>
          </p:nvSpPr>
          <p:spPr>
            <a:xfrm>
              <a:off x="3744913" y="2128838"/>
              <a:ext cx="195263" cy="182563"/>
            </a:xfrm>
            <a:custGeom>
              <a:avLst/>
              <a:gdLst/>
              <a:ahLst/>
              <a:cxnLst/>
              <a:rect l="l" t="t" r="r" b="b"/>
              <a:pathLst>
                <a:path w="34" h="32" extrusionOk="0">
                  <a:moveTo>
                    <a:pt x="34" y="12"/>
                  </a:moveTo>
                  <a:cubicBezTo>
                    <a:pt x="29" y="4"/>
                    <a:pt x="29" y="4"/>
                    <a:pt x="29" y="4"/>
                  </a:cubicBezTo>
                  <a:cubicBezTo>
                    <a:pt x="29" y="3"/>
                    <a:pt x="29" y="3"/>
                    <a:pt x="29" y="3"/>
                  </a:cubicBezTo>
                  <a:cubicBezTo>
                    <a:pt x="30" y="2"/>
                    <a:pt x="29" y="1"/>
                    <a:pt x="28" y="0"/>
                  </a:cubicBezTo>
                  <a:cubicBezTo>
                    <a:pt x="27" y="0"/>
                    <a:pt x="26" y="0"/>
                    <a:pt x="25" y="1"/>
                  </a:cubicBezTo>
                  <a:cubicBezTo>
                    <a:pt x="18" y="21"/>
                    <a:pt x="18" y="21"/>
                    <a:pt x="18" y="21"/>
                  </a:cubicBezTo>
                  <a:cubicBezTo>
                    <a:pt x="17" y="20"/>
                    <a:pt x="15" y="19"/>
                    <a:pt x="13" y="18"/>
                  </a:cubicBezTo>
                  <a:cubicBezTo>
                    <a:pt x="8" y="16"/>
                    <a:pt x="2" y="17"/>
                    <a:pt x="1" y="21"/>
                  </a:cubicBezTo>
                  <a:cubicBezTo>
                    <a:pt x="0" y="24"/>
                    <a:pt x="3" y="29"/>
                    <a:pt x="9" y="30"/>
                  </a:cubicBezTo>
                  <a:cubicBezTo>
                    <a:pt x="14" y="32"/>
                    <a:pt x="19" y="31"/>
                    <a:pt x="20" y="28"/>
                  </a:cubicBezTo>
                  <a:cubicBezTo>
                    <a:pt x="20" y="28"/>
                    <a:pt x="20" y="28"/>
                    <a:pt x="20" y="28"/>
                  </a:cubicBezTo>
                  <a:cubicBezTo>
                    <a:pt x="25" y="14"/>
                    <a:pt x="25" y="14"/>
                    <a:pt x="25" y="14"/>
                  </a:cubicBezTo>
                  <a:cubicBezTo>
                    <a:pt x="28" y="18"/>
                    <a:pt x="28" y="18"/>
                    <a:pt x="28" y="18"/>
                  </a:cubicBezTo>
                  <a:cubicBezTo>
                    <a:pt x="29" y="20"/>
                    <a:pt x="32" y="20"/>
                    <a:pt x="33" y="18"/>
                  </a:cubicBezTo>
                  <a:cubicBezTo>
                    <a:pt x="34" y="14"/>
                    <a:pt x="34" y="14"/>
                    <a:pt x="34" y="14"/>
                  </a:cubicBezTo>
                  <a:cubicBezTo>
                    <a:pt x="34" y="13"/>
                    <a:pt x="34" y="12"/>
                    <a:pt x="34" y="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9" name="Google Shape;2505;p20"/>
            <p:cNvSpPr/>
            <p:nvPr/>
          </p:nvSpPr>
          <p:spPr>
            <a:xfrm>
              <a:off x="3940175" y="1006476"/>
              <a:ext cx="355600" cy="355600"/>
            </a:xfrm>
            <a:custGeom>
              <a:avLst/>
              <a:gdLst/>
              <a:ahLst/>
              <a:cxnLst/>
              <a:rect l="l" t="t" r="r" b="b"/>
              <a:pathLst>
                <a:path w="62" h="62" extrusionOk="0">
                  <a:moveTo>
                    <a:pt x="57" y="23"/>
                  </a:moveTo>
                  <a:cubicBezTo>
                    <a:pt x="62" y="37"/>
                    <a:pt x="54" y="53"/>
                    <a:pt x="39" y="58"/>
                  </a:cubicBezTo>
                  <a:cubicBezTo>
                    <a:pt x="25" y="62"/>
                    <a:pt x="9" y="54"/>
                    <a:pt x="4" y="40"/>
                  </a:cubicBezTo>
                  <a:cubicBezTo>
                    <a:pt x="0" y="25"/>
                    <a:pt x="8" y="9"/>
                    <a:pt x="23" y="5"/>
                  </a:cubicBezTo>
                  <a:cubicBezTo>
                    <a:pt x="37" y="0"/>
                    <a:pt x="53" y="8"/>
                    <a:pt x="57" y="23"/>
                  </a:cubicBezTo>
                  <a:close/>
                </a:path>
              </a:pathLst>
            </a:custGeom>
            <a:solidFill>
              <a:srgbClr val="FF31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0" name="Google Shape;2506;p20"/>
            <p:cNvSpPr/>
            <p:nvPr/>
          </p:nvSpPr>
          <p:spPr>
            <a:xfrm>
              <a:off x="3970967" y="1065213"/>
              <a:ext cx="206375" cy="188913"/>
            </a:xfrm>
            <a:custGeom>
              <a:avLst/>
              <a:gdLst/>
              <a:ahLst/>
              <a:cxnLst/>
              <a:rect l="l" t="t" r="r" b="b"/>
              <a:pathLst>
                <a:path w="36" h="33" extrusionOk="0">
                  <a:moveTo>
                    <a:pt x="30" y="3"/>
                  </a:moveTo>
                  <a:cubicBezTo>
                    <a:pt x="25" y="0"/>
                    <a:pt x="19" y="2"/>
                    <a:pt x="16" y="7"/>
                  </a:cubicBezTo>
                  <a:cubicBezTo>
                    <a:pt x="11" y="4"/>
                    <a:pt x="5" y="6"/>
                    <a:pt x="2" y="11"/>
                  </a:cubicBezTo>
                  <a:cubicBezTo>
                    <a:pt x="0" y="16"/>
                    <a:pt x="2" y="22"/>
                    <a:pt x="7" y="24"/>
                  </a:cubicBezTo>
                  <a:cubicBezTo>
                    <a:pt x="21" y="32"/>
                    <a:pt x="21" y="32"/>
                    <a:pt x="21" y="32"/>
                  </a:cubicBezTo>
                  <a:cubicBezTo>
                    <a:pt x="23" y="33"/>
                    <a:pt x="25" y="32"/>
                    <a:pt x="26" y="30"/>
                  </a:cubicBezTo>
                  <a:cubicBezTo>
                    <a:pt x="33" y="16"/>
                    <a:pt x="33" y="16"/>
                    <a:pt x="33" y="16"/>
                  </a:cubicBezTo>
                  <a:cubicBezTo>
                    <a:pt x="36" y="11"/>
                    <a:pt x="34" y="5"/>
                    <a:pt x="30" y="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1" name="Google Shape;2507;p20"/>
            <p:cNvSpPr/>
            <p:nvPr/>
          </p:nvSpPr>
          <p:spPr>
            <a:xfrm>
              <a:off x="8154988" y="4918076"/>
              <a:ext cx="241300" cy="239713"/>
            </a:xfrm>
            <a:custGeom>
              <a:avLst/>
              <a:gdLst/>
              <a:ahLst/>
              <a:cxnLst/>
              <a:rect l="l" t="t" r="r" b="b"/>
              <a:pathLst>
                <a:path w="42" h="42" extrusionOk="0">
                  <a:moveTo>
                    <a:pt x="36" y="32"/>
                  </a:moveTo>
                  <a:cubicBezTo>
                    <a:pt x="29" y="41"/>
                    <a:pt x="18" y="42"/>
                    <a:pt x="9" y="36"/>
                  </a:cubicBezTo>
                  <a:cubicBezTo>
                    <a:pt x="1" y="30"/>
                    <a:pt x="0" y="18"/>
                    <a:pt x="6" y="10"/>
                  </a:cubicBezTo>
                  <a:cubicBezTo>
                    <a:pt x="12" y="2"/>
                    <a:pt x="24" y="0"/>
                    <a:pt x="32" y="6"/>
                  </a:cubicBezTo>
                  <a:cubicBezTo>
                    <a:pt x="40" y="12"/>
                    <a:pt x="42" y="24"/>
                    <a:pt x="36" y="32"/>
                  </a:cubicBezTo>
                  <a:close/>
                </a:path>
              </a:pathLst>
            </a:custGeom>
            <a:solidFill>
              <a:srgbClr val="FF31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2" name="Google Shape;2508;p20"/>
            <p:cNvSpPr/>
            <p:nvPr/>
          </p:nvSpPr>
          <p:spPr>
            <a:xfrm>
              <a:off x="8218488" y="4975226"/>
              <a:ext cx="119063" cy="120650"/>
            </a:xfrm>
            <a:custGeom>
              <a:avLst/>
              <a:gdLst/>
              <a:ahLst/>
              <a:cxnLst/>
              <a:rect l="l" t="t" r="r" b="b"/>
              <a:pathLst>
                <a:path w="21" h="21" extrusionOk="0">
                  <a:moveTo>
                    <a:pt x="21" y="12"/>
                  </a:moveTo>
                  <a:cubicBezTo>
                    <a:pt x="21" y="8"/>
                    <a:pt x="17" y="5"/>
                    <a:pt x="14" y="6"/>
                  </a:cubicBezTo>
                  <a:cubicBezTo>
                    <a:pt x="13" y="2"/>
                    <a:pt x="9" y="0"/>
                    <a:pt x="6" y="0"/>
                  </a:cubicBezTo>
                  <a:cubicBezTo>
                    <a:pt x="2" y="1"/>
                    <a:pt x="0" y="4"/>
                    <a:pt x="0" y="8"/>
                  </a:cubicBezTo>
                  <a:cubicBezTo>
                    <a:pt x="2" y="18"/>
                    <a:pt x="2" y="18"/>
                    <a:pt x="2" y="18"/>
                  </a:cubicBezTo>
                  <a:cubicBezTo>
                    <a:pt x="2" y="20"/>
                    <a:pt x="3" y="21"/>
                    <a:pt x="5" y="21"/>
                  </a:cubicBezTo>
                  <a:cubicBezTo>
                    <a:pt x="15" y="19"/>
                    <a:pt x="15" y="19"/>
                    <a:pt x="15" y="19"/>
                  </a:cubicBezTo>
                  <a:cubicBezTo>
                    <a:pt x="19" y="19"/>
                    <a:pt x="21" y="15"/>
                    <a:pt x="21" y="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3" name="Google Shape;2509;p20"/>
            <p:cNvSpPr/>
            <p:nvPr/>
          </p:nvSpPr>
          <p:spPr>
            <a:xfrm>
              <a:off x="7937500" y="1847851"/>
              <a:ext cx="458788" cy="458788"/>
            </a:xfrm>
            <a:custGeom>
              <a:avLst/>
              <a:gdLst/>
              <a:ahLst/>
              <a:cxnLst/>
              <a:rect l="l" t="t" r="r" b="b"/>
              <a:pathLst>
                <a:path w="80" h="80" extrusionOk="0">
                  <a:moveTo>
                    <a:pt x="73" y="53"/>
                  </a:moveTo>
                  <a:cubicBezTo>
                    <a:pt x="65" y="71"/>
                    <a:pt x="45" y="80"/>
                    <a:pt x="27" y="73"/>
                  </a:cubicBezTo>
                  <a:cubicBezTo>
                    <a:pt x="9" y="65"/>
                    <a:pt x="0" y="45"/>
                    <a:pt x="7" y="27"/>
                  </a:cubicBezTo>
                  <a:cubicBezTo>
                    <a:pt x="15" y="9"/>
                    <a:pt x="35" y="0"/>
                    <a:pt x="53" y="7"/>
                  </a:cubicBezTo>
                  <a:cubicBezTo>
                    <a:pt x="71" y="15"/>
                    <a:pt x="80" y="35"/>
                    <a:pt x="73" y="53"/>
                  </a:cubicBezTo>
                  <a:close/>
                </a:path>
              </a:pathLst>
            </a:custGeom>
            <a:gradFill>
              <a:gsLst>
                <a:gs pos="0">
                  <a:srgbClr val="695694"/>
                </a:gs>
                <a:gs pos="36000">
                  <a:srgbClr val="4C84B1"/>
                </a:gs>
                <a:gs pos="82000">
                  <a:srgbClr val="00C7E5"/>
                </a:gs>
                <a:gs pos="100000">
                  <a:srgbClr val="00C7E5"/>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4" name="Google Shape;2510;p20"/>
            <p:cNvSpPr/>
            <p:nvPr/>
          </p:nvSpPr>
          <p:spPr>
            <a:xfrm>
              <a:off x="8085138" y="1962151"/>
              <a:ext cx="212725" cy="241300"/>
            </a:xfrm>
            <a:custGeom>
              <a:avLst/>
              <a:gdLst/>
              <a:ahLst/>
              <a:cxnLst/>
              <a:rect l="l" t="t" r="r" b="b"/>
              <a:pathLst>
                <a:path w="37" h="42" extrusionOk="0">
                  <a:moveTo>
                    <a:pt x="27" y="2"/>
                  </a:moveTo>
                  <a:cubicBezTo>
                    <a:pt x="25" y="0"/>
                    <a:pt x="23" y="0"/>
                    <a:pt x="21" y="1"/>
                  </a:cubicBezTo>
                  <a:cubicBezTo>
                    <a:pt x="21" y="1"/>
                    <a:pt x="17" y="6"/>
                    <a:pt x="11" y="10"/>
                  </a:cubicBezTo>
                  <a:cubicBezTo>
                    <a:pt x="8" y="8"/>
                    <a:pt x="8" y="8"/>
                    <a:pt x="8" y="8"/>
                  </a:cubicBezTo>
                  <a:cubicBezTo>
                    <a:pt x="7" y="9"/>
                    <a:pt x="7" y="9"/>
                    <a:pt x="7" y="9"/>
                  </a:cubicBezTo>
                  <a:cubicBezTo>
                    <a:pt x="0" y="26"/>
                    <a:pt x="0" y="26"/>
                    <a:pt x="0" y="26"/>
                  </a:cubicBezTo>
                  <a:cubicBezTo>
                    <a:pt x="0" y="27"/>
                    <a:pt x="0" y="27"/>
                    <a:pt x="0" y="27"/>
                  </a:cubicBezTo>
                  <a:cubicBezTo>
                    <a:pt x="2" y="28"/>
                    <a:pt x="2" y="28"/>
                    <a:pt x="2" y="28"/>
                  </a:cubicBezTo>
                  <a:cubicBezTo>
                    <a:pt x="3" y="31"/>
                    <a:pt x="5" y="34"/>
                    <a:pt x="8" y="36"/>
                  </a:cubicBezTo>
                  <a:cubicBezTo>
                    <a:pt x="10" y="36"/>
                    <a:pt x="10" y="36"/>
                    <a:pt x="10" y="36"/>
                  </a:cubicBezTo>
                  <a:cubicBezTo>
                    <a:pt x="19" y="40"/>
                    <a:pt x="19" y="40"/>
                    <a:pt x="19" y="40"/>
                  </a:cubicBezTo>
                  <a:cubicBezTo>
                    <a:pt x="22" y="41"/>
                    <a:pt x="22" y="41"/>
                    <a:pt x="22" y="41"/>
                  </a:cubicBezTo>
                  <a:cubicBezTo>
                    <a:pt x="24" y="42"/>
                    <a:pt x="26" y="41"/>
                    <a:pt x="27" y="39"/>
                  </a:cubicBezTo>
                  <a:cubicBezTo>
                    <a:pt x="27" y="38"/>
                    <a:pt x="27" y="37"/>
                    <a:pt x="27" y="36"/>
                  </a:cubicBezTo>
                  <a:cubicBezTo>
                    <a:pt x="28" y="37"/>
                    <a:pt x="28" y="37"/>
                    <a:pt x="28" y="37"/>
                  </a:cubicBezTo>
                  <a:cubicBezTo>
                    <a:pt x="30" y="37"/>
                    <a:pt x="32" y="37"/>
                    <a:pt x="33" y="35"/>
                  </a:cubicBezTo>
                  <a:cubicBezTo>
                    <a:pt x="34" y="33"/>
                    <a:pt x="33" y="32"/>
                    <a:pt x="33" y="31"/>
                  </a:cubicBezTo>
                  <a:cubicBezTo>
                    <a:pt x="34" y="31"/>
                    <a:pt x="36" y="30"/>
                    <a:pt x="37" y="29"/>
                  </a:cubicBezTo>
                  <a:cubicBezTo>
                    <a:pt x="37" y="27"/>
                    <a:pt x="36" y="25"/>
                    <a:pt x="35" y="24"/>
                  </a:cubicBezTo>
                  <a:cubicBezTo>
                    <a:pt x="34" y="24"/>
                    <a:pt x="34" y="24"/>
                    <a:pt x="34" y="24"/>
                  </a:cubicBezTo>
                  <a:cubicBezTo>
                    <a:pt x="35" y="23"/>
                    <a:pt x="36" y="23"/>
                    <a:pt x="37" y="22"/>
                  </a:cubicBezTo>
                  <a:cubicBezTo>
                    <a:pt x="37" y="20"/>
                    <a:pt x="36" y="18"/>
                    <a:pt x="35" y="17"/>
                  </a:cubicBezTo>
                  <a:cubicBezTo>
                    <a:pt x="21" y="11"/>
                    <a:pt x="21" y="11"/>
                    <a:pt x="21" y="11"/>
                  </a:cubicBezTo>
                  <a:cubicBezTo>
                    <a:pt x="24" y="8"/>
                    <a:pt x="29" y="5"/>
                    <a:pt x="27" y="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5" name="Google Shape;2511;p20"/>
            <p:cNvSpPr/>
            <p:nvPr/>
          </p:nvSpPr>
          <p:spPr>
            <a:xfrm>
              <a:off x="8027988" y="1985963"/>
              <a:ext cx="87313" cy="131763"/>
            </a:xfrm>
            <a:custGeom>
              <a:avLst/>
              <a:gdLst/>
              <a:ahLst/>
              <a:cxnLst/>
              <a:rect l="l" t="t" r="r" b="b"/>
              <a:pathLst>
                <a:path w="15" h="23" extrusionOk="0">
                  <a:moveTo>
                    <a:pt x="1" y="21"/>
                  </a:moveTo>
                  <a:cubicBezTo>
                    <a:pt x="6" y="23"/>
                    <a:pt x="6" y="23"/>
                    <a:pt x="6" y="23"/>
                  </a:cubicBezTo>
                  <a:cubicBezTo>
                    <a:pt x="7" y="23"/>
                    <a:pt x="7" y="22"/>
                    <a:pt x="8" y="22"/>
                  </a:cubicBezTo>
                  <a:cubicBezTo>
                    <a:pt x="15" y="4"/>
                    <a:pt x="15" y="4"/>
                    <a:pt x="15" y="4"/>
                  </a:cubicBezTo>
                  <a:cubicBezTo>
                    <a:pt x="15" y="3"/>
                    <a:pt x="15" y="2"/>
                    <a:pt x="14" y="2"/>
                  </a:cubicBezTo>
                  <a:cubicBezTo>
                    <a:pt x="10" y="0"/>
                    <a:pt x="10" y="0"/>
                    <a:pt x="10" y="0"/>
                  </a:cubicBezTo>
                  <a:cubicBezTo>
                    <a:pt x="9" y="0"/>
                    <a:pt x="8" y="0"/>
                    <a:pt x="8" y="1"/>
                  </a:cubicBezTo>
                  <a:cubicBezTo>
                    <a:pt x="1" y="19"/>
                    <a:pt x="1" y="19"/>
                    <a:pt x="1" y="19"/>
                  </a:cubicBezTo>
                  <a:cubicBezTo>
                    <a:pt x="0" y="20"/>
                    <a:pt x="1" y="20"/>
                    <a:pt x="1" y="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6" name="Google Shape;2512;p20"/>
            <p:cNvSpPr/>
            <p:nvPr/>
          </p:nvSpPr>
          <p:spPr>
            <a:xfrm>
              <a:off x="4627563" y="3543301"/>
              <a:ext cx="614363" cy="612775"/>
            </a:xfrm>
            <a:custGeom>
              <a:avLst/>
              <a:gdLst/>
              <a:ahLst/>
              <a:cxnLst/>
              <a:rect l="l" t="t" r="r" b="b"/>
              <a:pathLst>
                <a:path w="107" h="107" extrusionOk="0">
                  <a:moveTo>
                    <a:pt x="99" y="40"/>
                  </a:moveTo>
                  <a:cubicBezTo>
                    <a:pt x="107" y="65"/>
                    <a:pt x="93" y="92"/>
                    <a:pt x="68" y="100"/>
                  </a:cubicBezTo>
                  <a:cubicBezTo>
                    <a:pt x="43" y="107"/>
                    <a:pt x="16" y="93"/>
                    <a:pt x="8" y="68"/>
                  </a:cubicBezTo>
                  <a:cubicBezTo>
                    <a:pt x="0" y="43"/>
                    <a:pt x="14" y="16"/>
                    <a:pt x="40" y="8"/>
                  </a:cubicBezTo>
                  <a:cubicBezTo>
                    <a:pt x="65" y="0"/>
                    <a:pt x="92" y="14"/>
                    <a:pt x="99" y="40"/>
                  </a:cubicBezTo>
                  <a:close/>
                </a:path>
              </a:pathLst>
            </a:custGeom>
            <a:gradFill>
              <a:gsLst>
                <a:gs pos="0">
                  <a:srgbClr val="39A3C5"/>
                </a:gs>
                <a:gs pos="100000">
                  <a:srgbClr val="5D69A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7" name="Google Shape;2513;p20"/>
            <p:cNvSpPr/>
            <p:nvPr/>
          </p:nvSpPr>
          <p:spPr>
            <a:xfrm>
              <a:off x="4833938" y="3675063"/>
              <a:ext cx="292100" cy="309563"/>
            </a:xfrm>
            <a:custGeom>
              <a:avLst/>
              <a:gdLst/>
              <a:ahLst/>
              <a:cxnLst/>
              <a:rect l="l" t="t" r="r" b="b"/>
              <a:pathLst>
                <a:path w="51" h="54" extrusionOk="0">
                  <a:moveTo>
                    <a:pt x="16" y="1"/>
                  </a:moveTo>
                  <a:cubicBezTo>
                    <a:pt x="13" y="0"/>
                    <a:pt x="10" y="2"/>
                    <a:pt x="9" y="5"/>
                  </a:cubicBezTo>
                  <a:cubicBezTo>
                    <a:pt x="9" y="5"/>
                    <a:pt x="9" y="13"/>
                    <a:pt x="6" y="23"/>
                  </a:cubicBezTo>
                  <a:cubicBezTo>
                    <a:pt x="1" y="24"/>
                    <a:pt x="1" y="24"/>
                    <a:pt x="1" y="24"/>
                  </a:cubicBezTo>
                  <a:cubicBezTo>
                    <a:pt x="1" y="24"/>
                    <a:pt x="0" y="25"/>
                    <a:pt x="1" y="25"/>
                  </a:cubicBezTo>
                  <a:cubicBezTo>
                    <a:pt x="8" y="50"/>
                    <a:pt x="8" y="50"/>
                    <a:pt x="8" y="50"/>
                  </a:cubicBezTo>
                  <a:cubicBezTo>
                    <a:pt x="8" y="50"/>
                    <a:pt x="9" y="50"/>
                    <a:pt x="9" y="50"/>
                  </a:cubicBezTo>
                  <a:cubicBezTo>
                    <a:pt x="13" y="49"/>
                    <a:pt x="13" y="49"/>
                    <a:pt x="13" y="49"/>
                  </a:cubicBezTo>
                  <a:cubicBezTo>
                    <a:pt x="16" y="53"/>
                    <a:pt x="21" y="54"/>
                    <a:pt x="26" y="52"/>
                  </a:cubicBezTo>
                  <a:cubicBezTo>
                    <a:pt x="28" y="52"/>
                    <a:pt x="28" y="52"/>
                    <a:pt x="28" y="52"/>
                  </a:cubicBezTo>
                  <a:cubicBezTo>
                    <a:pt x="41" y="47"/>
                    <a:pt x="41" y="47"/>
                    <a:pt x="41" y="47"/>
                  </a:cubicBezTo>
                  <a:cubicBezTo>
                    <a:pt x="44" y="46"/>
                    <a:pt x="44" y="46"/>
                    <a:pt x="44" y="46"/>
                  </a:cubicBezTo>
                  <a:cubicBezTo>
                    <a:pt x="47" y="46"/>
                    <a:pt x="48" y="43"/>
                    <a:pt x="48" y="40"/>
                  </a:cubicBezTo>
                  <a:cubicBezTo>
                    <a:pt x="47" y="39"/>
                    <a:pt x="46" y="37"/>
                    <a:pt x="45" y="37"/>
                  </a:cubicBezTo>
                  <a:cubicBezTo>
                    <a:pt x="47" y="36"/>
                    <a:pt x="47" y="36"/>
                    <a:pt x="47" y="36"/>
                  </a:cubicBezTo>
                  <a:cubicBezTo>
                    <a:pt x="50" y="35"/>
                    <a:pt x="51" y="32"/>
                    <a:pt x="50" y="30"/>
                  </a:cubicBezTo>
                  <a:cubicBezTo>
                    <a:pt x="50" y="28"/>
                    <a:pt x="49" y="27"/>
                    <a:pt x="47" y="26"/>
                  </a:cubicBezTo>
                  <a:cubicBezTo>
                    <a:pt x="49" y="25"/>
                    <a:pt x="50" y="23"/>
                    <a:pt x="49" y="21"/>
                  </a:cubicBezTo>
                  <a:cubicBezTo>
                    <a:pt x="48" y="18"/>
                    <a:pt x="45" y="16"/>
                    <a:pt x="43" y="17"/>
                  </a:cubicBezTo>
                  <a:cubicBezTo>
                    <a:pt x="43" y="17"/>
                    <a:pt x="43" y="17"/>
                    <a:pt x="43" y="17"/>
                  </a:cubicBezTo>
                  <a:cubicBezTo>
                    <a:pt x="43" y="16"/>
                    <a:pt x="44" y="15"/>
                    <a:pt x="43" y="13"/>
                  </a:cubicBezTo>
                  <a:cubicBezTo>
                    <a:pt x="42" y="10"/>
                    <a:pt x="39" y="9"/>
                    <a:pt x="37" y="10"/>
                  </a:cubicBezTo>
                  <a:cubicBezTo>
                    <a:pt x="18" y="16"/>
                    <a:pt x="18" y="16"/>
                    <a:pt x="18" y="16"/>
                  </a:cubicBezTo>
                  <a:cubicBezTo>
                    <a:pt x="19" y="10"/>
                    <a:pt x="20" y="2"/>
                    <a:pt x="16"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8" name="Google Shape;2514;p20"/>
            <p:cNvSpPr/>
            <p:nvPr/>
          </p:nvSpPr>
          <p:spPr>
            <a:xfrm>
              <a:off x="4765675" y="3813176"/>
              <a:ext cx="103188" cy="182563"/>
            </a:xfrm>
            <a:custGeom>
              <a:avLst/>
              <a:gdLst/>
              <a:ahLst/>
              <a:cxnLst/>
              <a:rect l="l" t="t" r="r" b="b"/>
              <a:pathLst>
                <a:path w="18" h="32" extrusionOk="0">
                  <a:moveTo>
                    <a:pt x="10" y="31"/>
                  </a:moveTo>
                  <a:cubicBezTo>
                    <a:pt x="17" y="29"/>
                    <a:pt x="17" y="29"/>
                    <a:pt x="17" y="29"/>
                  </a:cubicBezTo>
                  <a:cubicBezTo>
                    <a:pt x="18" y="29"/>
                    <a:pt x="18" y="28"/>
                    <a:pt x="18" y="27"/>
                  </a:cubicBezTo>
                  <a:cubicBezTo>
                    <a:pt x="10" y="2"/>
                    <a:pt x="10" y="2"/>
                    <a:pt x="10" y="2"/>
                  </a:cubicBezTo>
                  <a:cubicBezTo>
                    <a:pt x="10" y="1"/>
                    <a:pt x="9" y="0"/>
                    <a:pt x="8" y="1"/>
                  </a:cubicBezTo>
                  <a:cubicBezTo>
                    <a:pt x="1" y="3"/>
                    <a:pt x="1" y="3"/>
                    <a:pt x="1" y="3"/>
                  </a:cubicBezTo>
                  <a:cubicBezTo>
                    <a:pt x="0" y="3"/>
                    <a:pt x="0" y="4"/>
                    <a:pt x="0" y="5"/>
                  </a:cubicBezTo>
                  <a:cubicBezTo>
                    <a:pt x="8" y="30"/>
                    <a:pt x="8" y="30"/>
                    <a:pt x="8" y="30"/>
                  </a:cubicBezTo>
                  <a:cubicBezTo>
                    <a:pt x="8" y="31"/>
                    <a:pt x="9" y="32"/>
                    <a:pt x="10" y="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 name="TextBox 1"/>
          <p:cNvSpPr txBox="1"/>
          <p:nvPr/>
        </p:nvSpPr>
        <p:spPr>
          <a:xfrm>
            <a:off x="1151990" y="3350389"/>
            <a:ext cx="4061518" cy="1785104"/>
          </a:xfrm>
          <a:prstGeom prst="rect">
            <a:avLst/>
          </a:prstGeom>
          <a:noFill/>
        </p:spPr>
        <p:txBody>
          <a:bodyPr wrap="square" rtlCol="0">
            <a:spAutoFit/>
          </a:bodyPr>
          <a:lstStyle/>
          <a:p>
            <a:r>
              <a:rPr lang="vi-VN" sz="2400" i="1" dirty="0" smtClean="0">
                <a:solidFill>
                  <a:schemeClr val="tx1"/>
                </a:solidFill>
                <a:effectLst>
                  <a:outerShdw blurRad="38100" dist="38100" dir="2700000" algn="tl">
                    <a:srgbClr val="000000">
                      <a:alpha val="43137"/>
                    </a:srgbClr>
                  </a:outerShdw>
                </a:effectLst>
                <a:latin typeface="Bahnschrift Condensed" panose="020B0502040204020203" pitchFamily="34" charset="0"/>
              </a:rPr>
              <a:t>SINH VIÊN : PHẠM THỊ ÁNH NGỌC</a:t>
            </a:r>
          </a:p>
          <a:p>
            <a:r>
              <a:rPr lang="vi-VN" sz="2400" i="1" dirty="0" smtClean="0">
                <a:solidFill>
                  <a:schemeClr val="tx1"/>
                </a:solidFill>
                <a:effectLst>
                  <a:outerShdw blurRad="38100" dist="38100" dir="2700000" algn="tl">
                    <a:srgbClr val="000000">
                      <a:alpha val="43137"/>
                    </a:srgbClr>
                  </a:outerShdw>
                </a:effectLst>
                <a:latin typeface="Bahnschrift Condensed" panose="020B0502040204020203" pitchFamily="34" charset="0"/>
              </a:rPr>
              <a:t>MÃ SINH </a:t>
            </a:r>
            <a:r>
              <a:rPr lang="vi-VN" sz="2400" i="1" dirty="0" smtClean="0">
                <a:solidFill>
                  <a:schemeClr val="tx1"/>
                </a:solidFill>
                <a:effectLst>
                  <a:outerShdw blurRad="38100" dist="38100" dir="2700000" algn="tl">
                    <a:srgbClr val="000000">
                      <a:alpha val="43137"/>
                    </a:srgbClr>
                  </a:outerShdw>
                </a:effectLst>
                <a:latin typeface="Bahnschrift Condensed" panose="020B0502040204020203" pitchFamily="34" charset="0"/>
              </a:rPr>
              <a:t>VIÊN: 10121885</a:t>
            </a:r>
            <a:endParaRPr lang="vi-VN" sz="2400" i="1" dirty="0" smtClean="0">
              <a:solidFill>
                <a:schemeClr val="tx1"/>
              </a:solidFill>
              <a:effectLst>
                <a:outerShdw blurRad="38100" dist="38100" dir="2700000" algn="tl">
                  <a:srgbClr val="000000">
                    <a:alpha val="43137"/>
                  </a:srgbClr>
                </a:outerShdw>
              </a:effectLst>
              <a:latin typeface="Bahnschrift Condensed" panose="020B0502040204020203" pitchFamily="34" charset="0"/>
            </a:endParaRPr>
          </a:p>
          <a:p>
            <a:r>
              <a:rPr lang="vi-VN" sz="2400" i="1" dirty="0" smtClean="0">
                <a:solidFill>
                  <a:schemeClr val="tx1"/>
                </a:solidFill>
                <a:effectLst>
                  <a:outerShdw blurRad="38100" dist="38100" dir="2700000" algn="tl">
                    <a:srgbClr val="000000">
                      <a:alpha val="43137"/>
                    </a:srgbClr>
                  </a:outerShdw>
                </a:effectLst>
                <a:latin typeface="Bahnschrift Condensed" panose="020B0502040204020203" pitchFamily="34" charset="0"/>
              </a:rPr>
              <a:t>LỚP</a:t>
            </a:r>
            <a:r>
              <a:rPr lang="vi-VN" sz="2400" i="1" dirty="0" smtClean="0">
                <a:solidFill>
                  <a:schemeClr val="tx1"/>
                </a:solidFill>
                <a:effectLst>
                  <a:outerShdw blurRad="38100" dist="38100" dir="2700000" algn="tl">
                    <a:srgbClr val="000000">
                      <a:alpha val="43137"/>
                    </a:srgbClr>
                  </a:outerShdw>
                </a:effectLst>
                <a:latin typeface="Bahnschrift Condensed" panose="020B0502040204020203" pitchFamily="34" charset="0"/>
              </a:rPr>
              <a:t>: 125212</a:t>
            </a:r>
            <a:endParaRPr lang="vi-VN" sz="2400" i="1" dirty="0" smtClean="0">
              <a:solidFill>
                <a:schemeClr val="tx1"/>
              </a:solidFill>
              <a:effectLst>
                <a:outerShdw blurRad="38100" dist="38100" dir="2700000" algn="tl">
                  <a:srgbClr val="000000">
                    <a:alpha val="43137"/>
                  </a:srgbClr>
                </a:outerShdw>
              </a:effectLst>
              <a:latin typeface="Bahnschrift Condensed" panose="020B0502040204020203" pitchFamily="34" charset="0"/>
            </a:endParaRPr>
          </a:p>
          <a:p>
            <a:r>
              <a:rPr lang="vi-VN" sz="2400" i="1" dirty="0" smtClean="0">
                <a:solidFill>
                  <a:schemeClr val="tx1"/>
                </a:solidFill>
                <a:effectLst>
                  <a:outerShdw blurRad="38100" dist="38100" dir="2700000" algn="tl">
                    <a:srgbClr val="000000">
                      <a:alpha val="43137"/>
                    </a:srgbClr>
                  </a:outerShdw>
                </a:effectLst>
                <a:latin typeface="Bahnschrift Condensed" panose="020B0502040204020203" pitchFamily="34" charset="0"/>
              </a:rPr>
              <a:t>GVHD: Nguyễn Hữu Đông</a:t>
            </a:r>
            <a:endParaRPr lang="vi-VN" sz="2400" i="1" dirty="0" smtClean="0">
              <a:solidFill>
                <a:schemeClr val="tx1"/>
              </a:solidFill>
              <a:effectLst>
                <a:outerShdw blurRad="38100" dist="38100" dir="2700000" algn="tl">
                  <a:srgbClr val="000000">
                    <a:alpha val="43137"/>
                  </a:srgbClr>
                </a:outerShdw>
              </a:effectLst>
              <a:latin typeface="Bahnschrift Condensed" panose="020B0502040204020203" pitchFamily="34" charset="0"/>
            </a:endParaRPr>
          </a:p>
          <a:p>
            <a:endParaRPr lang="vi-VN" dirty="0"/>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p:tgtEl>
                                          <p:spTgt spid="90"/>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p:tgtEl>
                                          <p:spTgt spid="104"/>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500"/>
                                        <p:tgtEl>
                                          <p:spTgt spid="108"/>
                                        </p:tgtEl>
                                        <p:attrNameLst>
                                          <p:attrName>ppt_x</p:attrName>
                                        </p:attrNameLst>
                                      </p:cBhvr>
                                      <p:tavLst>
                                        <p:tav tm="0">
                                          <p:val>
                                            <p:strVal val="#ppt_x-1"/>
                                          </p:val>
                                        </p:tav>
                                        <p:tav tm="100000">
                                          <p:val>
                                            <p:strVal val="#ppt_x"/>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additive="base">
                                        <p:cTn id="19" dur="500"/>
                                        <p:tgtEl>
                                          <p:spTgt spid="111"/>
                                        </p:tgtEl>
                                        <p:attrNameLst>
                                          <p:attrName>ppt_x</p:attrName>
                                        </p:attrNameLst>
                                      </p:cBhvr>
                                      <p:tavLst>
                                        <p:tav tm="0">
                                          <p:val>
                                            <p:strVal val="#ppt_x-1"/>
                                          </p:val>
                                        </p:tav>
                                        <p:tav tm="100000">
                                          <p:val>
                                            <p:strVal val="#ppt_x"/>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112"/>
                                        </p:tgtEl>
                                        <p:attrNameLst>
                                          <p:attrName>style.visibility</p:attrName>
                                        </p:attrNameLst>
                                      </p:cBhvr>
                                      <p:to>
                                        <p:strVal val="visible"/>
                                      </p:to>
                                    </p:set>
                                    <p:anim calcmode="lin" valueType="num">
                                      <p:cBhvr additive="base">
                                        <p:cTn id="23" dur="500"/>
                                        <p:tgtEl>
                                          <p:spTgt spid="112"/>
                                        </p:tgtEl>
                                        <p:attrNameLst>
                                          <p:attrName>ppt_x</p:attrName>
                                        </p:attrNameLst>
                                      </p:cBhvr>
                                      <p:tavLst>
                                        <p:tav tm="0">
                                          <p:val>
                                            <p:strVal val="#ppt_x-1"/>
                                          </p:val>
                                        </p:tav>
                                        <p:tav tm="100000">
                                          <p:val>
                                            <p:strVal val="#ppt_x"/>
                                          </p:val>
                                        </p:tav>
                                      </p:tavLst>
                                    </p:anim>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500"/>
                                        <p:tgtEl>
                                          <p:spTgt spid="109"/>
                                        </p:tgtEl>
                                      </p:cBhvr>
                                    </p:animEffect>
                                  </p:childTnLst>
                                </p:cTn>
                              </p:par>
                              <p:par>
                                <p:cTn id="28" presetID="10" presetClass="entr" presetSubtype="0" fill="hold" nodeType="with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fade">
                                      <p:cBhvr>
                                        <p:cTn id="30" dur="500"/>
                                        <p:tgtEl>
                                          <p:spTgt spid="110"/>
                                        </p:tgtEl>
                                      </p:cBhvr>
                                    </p:animEffect>
                                  </p:childTnLst>
                                </p:cTn>
                              </p:par>
                              <p:par>
                                <p:cTn id="31" presetID="10"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fade">
                                      <p:cBhvr>
                                        <p:cTn id="33" dur="500"/>
                                        <p:tgtEl>
                                          <p:spTgt spid="106"/>
                                        </p:tgtEl>
                                      </p:cBhvr>
                                    </p:animEffect>
                                  </p:childTnLst>
                                </p:cTn>
                              </p:par>
                              <p:par>
                                <p:cTn id="34" presetID="10" presetClass="entr" presetSubtype="0" fill="hold"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par>
                                <p:cTn id="37" presetID="10"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500"/>
                                        <p:tgtEl>
                                          <p:spTgt spid="9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10" presetClass="entr" presetSubtype="0" fill="hold" nodeType="with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fade">
                                      <p:cBhvr>
                                        <p:cTn id="46" dur="500"/>
                                        <p:tgtEl>
                                          <p:spTgt spid="98"/>
                                        </p:tgtEl>
                                      </p:cBhvr>
                                    </p:animEffect>
                                  </p:childTnLst>
                                </p:cTn>
                              </p:par>
                              <p:par>
                                <p:cTn id="47" presetID="10"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500"/>
                                        <p:tgtEl>
                                          <p:spTgt spid="91"/>
                                        </p:tgtEl>
                                      </p:cBhvr>
                                    </p:animEffect>
                                  </p:childTnLst>
                                </p:cTn>
                              </p:par>
                              <p:par>
                                <p:cTn id="50" presetID="10" presetClass="entr" presetSubtype="0" fill="hold" nodeType="with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fade">
                                      <p:cBhvr>
                                        <p:cTn id="52" dur="500"/>
                                        <p:tgtEl>
                                          <p:spTgt spid="94"/>
                                        </p:tgtEl>
                                      </p:cBhvr>
                                    </p:animEffect>
                                  </p:childTnLst>
                                </p:cTn>
                              </p:par>
                              <p:par>
                                <p:cTn id="53" presetID="10"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500"/>
                                        <p:tgtEl>
                                          <p:spTgt spid="92"/>
                                        </p:tgtEl>
                                      </p:cBhvr>
                                    </p:animEffect>
                                  </p:childTnLst>
                                </p:cTn>
                              </p:par>
                              <p:par>
                                <p:cTn id="59" presetID="10" presetClass="entr" presetSubtype="0" fill="hold" nodeType="withEffect">
                                  <p:stCondLst>
                                    <p:cond delay="0"/>
                                  </p:stCondLst>
                                  <p:childTnLst>
                                    <p:set>
                                      <p:cBhvr>
                                        <p:cTn id="60" dur="1" fill="hold">
                                          <p:stCondLst>
                                            <p:cond delay="0"/>
                                          </p:stCondLst>
                                        </p:cTn>
                                        <p:tgtEl>
                                          <p:spTgt spid="95"/>
                                        </p:tgtEl>
                                        <p:attrNameLst>
                                          <p:attrName>style.visibility</p:attrName>
                                        </p:attrNameLst>
                                      </p:cBhvr>
                                      <p:to>
                                        <p:strVal val="visible"/>
                                      </p:to>
                                    </p:set>
                                    <p:animEffect transition="in" filter="fade">
                                      <p:cBhvr>
                                        <p:cTn id="61" dur="500"/>
                                        <p:tgtEl>
                                          <p:spTgt spid="95"/>
                                        </p:tgtEl>
                                      </p:cBhvr>
                                    </p:animEffect>
                                  </p:childTnLst>
                                </p:cTn>
                              </p:par>
                              <p:par>
                                <p:cTn id="62" presetID="10" presetClass="entr" presetSubtype="0" fill="hold"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fade">
                                      <p:cBhvr>
                                        <p:cTn id="64" dur="500"/>
                                        <p:tgtEl>
                                          <p:spTgt spid="102"/>
                                        </p:tgtEl>
                                      </p:cBhvr>
                                    </p:animEffect>
                                  </p:childTnLst>
                                </p:cTn>
                              </p:par>
                              <p:par>
                                <p:cTn id="65" presetID="10" presetClass="entr" presetSubtype="0" fill="hold"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nodeType="with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par>
                                <p:cTn id="71" presetID="10" presetClass="entr" presetSubtype="0"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500"/>
                                        <p:tgtEl>
                                          <p:spTgt spid="101"/>
                                        </p:tgtEl>
                                      </p:cBhvr>
                                    </p:animEffect>
                                  </p:childTnLst>
                                </p:cTn>
                              </p:par>
                              <p:par>
                                <p:cTn id="74" presetID="10" presetClass="entr" presetSubtype="0" fill="hold"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fade">
                                      <p:cBhvr>
                                        <p:cTn id="76" dur="500"/>
                                        <p:tgtEl>
                                          <p:spTgt spid="103"/>
                                        </p:tgtEl>
                                      </p:cBhvr>
                                    </p:animEffect>
                                  </p:childTnLst>
                                </p:cTn>
                              </p:par>
                              <p:par>
                                <p:cTn id="77" presetID="10" presetClass="entr" presetSubtype="0" fill="hold" nodeType="withEffect">
                                  <p:stCondLst>
                                    <p:cond delay="0"/>
                                  </p:stCondLst>
                                  <p:childTnLst>
                                    <p:set>
                                      <p:cBhvr>
                                        <p:cTn id="78" dur="1" fill="hold">
                                          <p:stCondLst>
                                            <p:cond delay="0"/>
                                          </p:stCondLst>
                                        </p:cTn>
                                        <p:tgtEl>
                                          <p:spTgt spid="105"/>
                                        </p:tgtEl>
                                        <p:attrNameLst>
                                          <p:attrName>style.visibility</p:attrName>
                                        </p:attrNameLst>
                                      </p:cBhvr>
                                      <p:to>
                                        <p:strVal val="visible"/>
                                      </p:to>
                                    </p:set>
                                    <p:animEffect transition="in" filter="fade">
                                      <p:cBhvr>
                                        <p:cTn id="79" dur="500"/>
                                        <p:tgtEl>
                                          <p:spTgt spid="105"/>
                                        </p:tgtEl>
                                      </p:cBhvr>
                                    </p:animEffect>
                                  </p:childTnLst>
                                </p:cTn>
                              </p:par>
                            </p:childTnLst>
                          </p:cTn>
                        </p:par>
                        <p:par>
                          <p:cTn id="80" fill="hold">
                            <p:stCondLst>
                              <p:cond delay="3500"/>
                            </p:stCondLst>
                            <p:childTnLst>
                              <p:par>
                                <p:cTn id="81" presetID="23" presetClass="entr" presetSubtype="16" fill="hold" nodeType="afterEffect">
                                  <p:stCondLst>
                                    <p:cond delay="0"/>
                                  </p:stCondLst>
                                  <p:childTnLst>
                                    <p:set>
                                      <p:cBhvr>
                                        <p:cTn id="82" dur="1" fill="hold">
                                          <p:stCondLst>
                                            <p:cond delay="0"/>
                                          </p:stCondLst>
                                        </p:cTn>
                                        <p:tgtEl>
                                          <p:spTgt spid="267"/>
                                        </p:tgtEl>
                                        <p:attrNameLst>
                                          <p:attrName>style.visibility</p:attrName>
                                        </p:attrNameLst>
                                      </p:cBhvr>
                                      <p:to>
                                        <p:strVal val="visible"/>
                                      </p:to>
                                    </p:set>
                                    <p:anim calcmode="lin" valueType="num">
                                      <p:cBhvr additive="base">
                                        <p:cTn id="83" dur="500"/>
                                        <p:tgtEl>
                                          <p:spTgt spid="267"/>
                                        </p:tgtEl>
                                        <p:attrNameLst>
                                          <p:attrName>ppt_w</p:attrName>
                                        </p:attrNameLst>
                                      </p:cBhvr>
                                      <p:tavLst>
                                        <p:tav tm="0">
                                          <p:val>
                                            <p:strVal val="0"/>
                                          </p:val>
                                        </p:tav>
                                        <p:tav tm="100000">
                                          <p:val>
                                            <p:strVal val="#ppt_w"/>
                                          </p:val>
                                        </p:tav>
                                      </p:tavLst>
                                    </p:anim>
                                    <p:anim calcmode="lin" valueType="num">
                                      <p:cBhvr additive="base">
                                        <p:cTn id="84" dur="500"/>
                                        <p:tgtEl>
                                          <p:spTgt spid="26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0"/>
          <p:cNvSpPr/>
          <p:nvPr/>
        </p:nvSpPr>
        <p:spPr>
          <a:xfrm>
            <a:off x="303649" y="12193"/>
            <a:ext cx="7502350" cy="6858000"/>
          </a:xfrm>
          <a:custGeom>
            <a:avLst/>
            <a:gdLst/>
            <a:ahLst/>
            <a:cxnLst/>
            <a:rect l="l" t="t" r="r" b="b"/>
            <a:pathLst>
              <a:path w="5664898" h="6514209" extrusionOk="0">
                <a:moveTo>
                  <a:pt x="0" y="0"/>
                </a:moveTo>
                <a:lnTo>
                  <a:pt x="4549776" y="0"/>
                </a:lnTo>
                <a:cubicBezTo>
                  <a:pt x="4549776" y="2163969"/>
                  <a:pt x="3256235" y="1116386"/>
                  <a:pt x="5664898" y="6514209"/>
                </a:cubicBezTo>
                <a:lnTo>
                  <a:pt x="0" y="6491907"/>
                </a:lnTo>
                <a:lnTo>
                  <a:pt x="0" y="0"/>
                </a:lnTo>
                <a:close/>
              </a:path>
            </a:pathLst>
          </a:custGeom>
          <a:gradFill>
            <a:gsLst>
              <a:gs pos="0">
                <a:srgbClr val="F5F7FC"/>
              </a:gs>
              <a:gs pos="74000">
                <a:srgbClr val="EEF2F7"/>
              </a:gs>
              <a:gs pos="83000">
                <a:srgbClr val="F2F4F7"/>
              </a:gs>
              <a:gs pos="100000">
                <a:srgbClr val="C7D9F3"/>
              </a:gs>
            </a:gsLst>
            <a:lin ang="5400000" scaled="0"/>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7" name="Google Shape;917;p10"/>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8" name="Google Shape;918;p10"/>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9" name="Google Shape;919;p10"/>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0" name="Google Shape;920;p10"/>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1" name="Google Shape;921;p10"/>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2" name="Google Shape;922;p10"/>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3" name="Google Shape;923;p10"/>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4" name="Google Shape;924;p10"/>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45" name="Google Shape;945;p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0127932" y="5188289"/>
            <a:ext cx="1579165" cy="1603808"/>
            <a:chOff x="3779045" y="1100138"/>
            <a:chExt cx="4199731" cy="4786315"/>
          </a:xfrm>
        </p:grpSpPr>
        <p:sp>
          <p:nvSpPr>
            <p:cNvPr id="946" name="Google Shape;946;p10"/>
            <p:cNvSpPr/>
            <p:nvPr/>
          </p:nvSpPr>
          <p:spPr>
            <a:xfrm>
              <a:off x="6913564" y="5526090"/>
              <a:ext cx="1065212" cy="36036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7" name="Google Shape;947;p10"/>
            <p:cNvSpPr/>
            <p:nvPr/>
          </p:nvSpPr>
          <p:spPr>
            <a:xfrm>
              <a:off x="3779045" y="5464969"/>
              <a:ext cx="1065212" cy="360363"/>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8" name="Google Shape;948;p10"/>
            <p:cNvSpPr/>
            <p:nvPr/>
          </p:nvSpPr>
          <p:spPr>
            <a:xfrm>
              <a:off x="5199063" y="1100138"/>
              <a:ext cx="1473200" cy="1489075"/>
            </a:xfrm>
            <a:custGeom>
              <a:avLst/>
              <a:gdLst/>
              <a:ahLst/>
              <a:cxnLst/>
              <a:rect l="l" t="t" r="r" b="b"/>
              <a:pathLst>
                <a:path w="156" h="158" extrusionOk="0">
                  <a:moveTo>
                    <a:pt x="20" y="26"/>
                  </a:moveTo>
                  <a:cubicBezTo>
                    <a:pt x="25" y="25"/>
                    <a:pt x="30" y="25"/>
                    <a:pt x="34" y="27"/>
                  </a:cubicBezTo>
                  <a:cubicBezTo>
                    <a:pt x="38" y="29"/>
                    <a:pt x="39" y="32"/>
                    <a:pt x="41" y="35"/>
                  </a:cubicBezTo>
                  <a:cubicBezTo>
                    <a:pt x="45" y="27"/>
                    <a:pt x="47" y="19"/>
                    <a:pt x="51" y="11"/>
                  </a:cubicBezTo>
                  <a:cubicBezTo>
                    <a:pt x="51" y="11"/>
                    <a:pt x="52" y="10"/>
                    <a:pt x="52" y="10"/>
                  </a:cubicBezTo>
                  <a:cubicBezTo>
                    <a:pt x="53" y="10"/>
                    <a:pt x="53" y="10"/>
                    <a:pt x="54" y="10"/>
                  </a:cubicBezTo>
                  <a:cubicBezTo>
                    <a:pt x="58" y="12"/>
                    <a:pt x="63" y="15"/>
                    <a:pt x="67" y="17"/>
                  </a:cubicBezTo>
                  <a:cubicBezTo>
                    <a:pt x="71" y="20"/>
                    <a:pt x="76" y="25"/>
                    <a:pt x="80" y="26"/>
                  </a:cubicBezTo>
                  <a:cubicBezTo>
                    <a:pt x="85" y="27"/>
                    <a:pt x="84" y="23"/>
                    <a:pt x="86" y="19"/>
                  </a:cubicBezTo>
                  <a:cubicBezTo>
                    <a:pt x="87" y="15"/>
                    <a:pt x="89" y="11"/>
                    <a:pt x="93" y="8"/>
                  </a:cubicBezTo>
                  <a:cubicBezTo>
                    <a:pt x="95" y="5"/>
                    <a:pt x="98" y="4"/>
                    <a:pt x="102" y="3"/>
                  </a:cubicBezTo>
                  <a:cubicBezTo>
                    <a:pt x="115" y="0"/>
                    <a:pt x="136" y="9"/>
                    <a:pt x="140" y="23"/>
                  </a:cubicBezTo>
                  <a:cubicBezTo>
                    <a:pt x="141" y="29"/>
                    <a:pt x="141" y="35"/>
                    <a:pt x="138" y="40"/>
                  </a:cubicBezTo>
                  <a:cubicBezTo>
                    <a:pt x="135" y="45"/>
                    <a:pt x="132" y="46"/>
                    <a:pt x="128" y="49"/>
                  </a:cubicBezTo>
                  <a:cubicBezTo>
                    <a:pt x="131" y="53"/>
                    <a:pt x="139" y="55"/>
                    <a:pt x="143" y="57"/>
                  </a:cubicBezTo>
                  <a:cubicBezTo>
                    <a:pt x="146" y="58"/>
                    <a:pt x="151" y="59"/>
                    <a:pt x="153" y="62"/>
                  </a:cubicBezTo>
                  <a:cubicBezTo>
                    <a:pt x="156" y="66"/>
                    <a:pt x="152" y="72"/>
                    <a:pt x="150" y="75"/>
                  </a:cubicBezTo>
                  <a:cubicBezTo>
                    <a:pt x="147" y="81"/>
                    <a:pt x="144" y="86"/>
                    <a:pt x="141" y="92"/>
                  </a:cubicBezTo>
                  <a:cubicBezTo>
                    <a:pt x="141" y="93"/>
                    <a:pt x="137" y="99"/>
                    <a:pt x="136" y="94"/>
                  </a:cubicBezTo>
                  <a:cubicBezTo>
                    <a:pt x="136" y="91"/>
                    <a:pt x="134" y="89"/>
                    <a:pt x="133" y="87"/>
                  </a:cubicBezTo>
                  <a:cubicBezTo>
                    <a:pt x="127" y="80"/>
                    <a:pt x="116" y="78"/>
                    <a:pt x="110" y="85"/>
                  </a:cubicBezTo>
                  <a:cubicBezTo>
                    <a:pt x="105" y="91"/>
                    <a:pt x="99" y="100"/>
                    <a:pt x="100" y="109"/>
                  </a:cubicBezTo>
                  <a:cubicBezTo>
                    <a:pt x="101" y="116"/>
                    <a:pt x="108" y="125"/>
                    <a:pt x="116" y="125"/>
                  </a:cubicBezTo>
                  <a:cubicBezTo>
                    <a:pt x="117" y="125"/>
                    <a:pt x="127" y="120"/>
                    <a:pt x="125" y="124"/>
                  </a:cubicBezTo>
                  <a:cubicBezTo>
                    <a:pt x="120" y="132"/>
                    <a:pt x="118" y="140"/>
                    <a:pt x="114" y="149"/>
                  </a:cubicBezTo>
                  <a:cubicBezTo>
                    <a:pt x="113" y="152"/>
                    <a:pt x="111" y="155"/>
                    <a:pt x="109" y="157"/>
                  </a:cubicBezTo>
                  <a:cubicBezTo>
                    <a:pt x="108" y="158"/>
                    <a:pt x="108" y="158"/>
                    <a:pt x="107" y="158"/>
                  </a:cubicBezTo>
                  <a:cubicBezTo>
                    <a:pt x="106" y="158"/>
                    <a:pt x="105" y="158"/>
                    <a:pt x="105" y="157"/>
                  </a:cubicBezTo>
                  <a:cubicBezTo>
                    <a:pt x="96" y="153"/>
                    <a:pt x="87" y="149"/>
                    <a:pt x="78" y="145"/>
                  </a:cubicBezTo>
                  <a:cubicBezTo>
                    <a:pt x="78" y="144"/>
                    <a:pt x="79" y="144"/>
                    <a:pt x="79" y="143"/>
                  </a:cubicBezTo>
                  <a:cubicBezTo>
                    <a:pt x="81" y="138"/>
                    <a:pt x="82" y="133"/>
                    <a:pt x="81" y="129"/>
                  </a:cubicBezTo>
                  <a:cubicBezTo>
                    <a:pt x="78" y="117"/>
                    <a:pt x="60" y="109"/>
                    <a:pt x="49" y="111"/>
                  </a:cubicBezTo>
                  <a:cubicBezTo>
                    <a:pt x="46" y="112"/>
                    <a:pt x="43" y="113"/>
                    <a:pt x="41" y="115"/>
                  </a:cubicBezTo>
                  <a:cubicBezTo>
                    <a:pt x="38" y="118"/>
                    <a:pt x="36" y="121"/>
                    <a:pt x="35" y="125"/>
                  </a:cubicBezTo>
                  <a:cubicBezTo>
                    <a:pt x="35" y="126"/>
                    <a:pt x="35" y="126"/>
                    <a:pt x="35" y="127"/>
                  </a:cubicBezTo>
                  <a:cubicBezTo>
                    <a:pt x="26" y="123"/>
                    <a:pt x="17" y="119"/>
                    <a:pt x="8" y="115"/>
                  </a:cubicBezTo>
                  <a:cubicBezTo>
                    <a:pt x="3" y="113"/>
                    <a:pt x="3" y="112"/>
                    <a:pt x="5" y="107"/>
                  </a:cubicBezTo>
                  <a:cubicBezTo>
                    <a:pt x="6" y="105"/>
                    <a:pt x="7" y="102"/>
                    <a:pt x="9" y="99"/>
                  </a:cubicBezTo>
                  <a:cubicBezTo>
                    <a:pt x="9" y="99"/>
                    <a:pt x="9" y="99"/>
                    <a:pt x="9" y="99"/>
                  </a:cubicBezTo>
                  <a:cubicBezTo>
                    <a:pt x="10" y="97"/>
                    <a:pt x="11" y="95"/>
                    <a:pt x="12" y="93"/>
                  </a:cubicBezTo>
                  <a:cubicBezTo>
                    <a:pt x="15" y="86"/>
                    <a:pt x="18" y="80"/>
                    <a:pt x="21" y="73"/>
                  </a:cubicBezTo>
                  <a:cubicBezTo>
                    <a:pt x="20" y="72"/>
                    <a:pt x="18" y="72"/>
                    <a:pt x="16" y="72"/>
                  </a:cubicBezTo>
                  <a:cubicBezTo>
                    <a:pt x="13" y="70"/>
                    <a:pt x="9" y="69"/>
                    <a:pt x="7" y="66"/>
                  </a:cubicBezTo>
                  <a:cubicBezTo>
                    <a:pt x="5" y="64"/>
                    <a:pt x="3" y="61"/>
                    <a:pt x="3" y="58"/>
                  </a:cubicBezTo>
                  <a:cubicBezTo>
                    <a:pt x="0" y="46"/>
                    <a:pt x="8" y="29"/>
                    <a:pt x="20" y="26"/>
                  </a:cubicBezTo>
                  <a:close/>
                </a:path>
              </a:pathLst>
            </a:custGeom>
            <a:solidFill>
              <a:srgbClr val="70A6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49" name="Google Shape;949;p10"/>
            <p:cNvSpPr/>
            <p:nvPr/>
          </p:nvSpPr>
          <p:spPr>
            <a:xfrm>
              <a:off x="6615113" y="2232026"/>
              <a:ext cx="538163" cy="1423988"/>
            </a:xfrm>
            <a:custGeom>
              <a:avLst/>
              <a:gdLst/>
              <a:ahLst/>
              <a:cxnLst/>
              <a:rect l="l" t="t" r="r" b="b"/>
              <a:pathLst>
                <a:path w="57" h="151" extrusionOk="0">
                  <a:moveTo>
                    <a:pt x="48" y="0"/>
                  </a:moveTo>
                  <a:cubicBezTo>
                    <a:pt x="48" y="0"/>
                    <a:pt x="29" y="4"/>
                    <a:pt x="4" y="83"/>
                  </a:cubicBezTo>
                  <a:cubicBezTo>
                    <a:pt x="4" y="83"/>
                    <a:pt x="0" y="111"/>
                    <a:pt x="32" y="151"/>
                  </a:cubicBezTo>
                  <a:cubicBezTo>
                    <a:pt x="32" y="128"/>
                    <a:pt x="32" y="128"/>
                    <a:pt x="32" y="128"/>
                  </a:cubicBezTo>
                  <a:cubicBezTo>
                    <a:pt x="32" y="120"/>
                    <a:pt x="27" y="110"/>
                    <a:pt x="25" y="101"/>
                  </a:cubicBezTo>
                  <a:cubicBezTo>
                    <a:pt x="23" y="87"/>
                    <a:pt x="28" y="79"/>
                    <a:pt x="34" y="67"/>
                  </a:cubicBezTo>
                  <a:cubicBezTo>
                    <a:pt x="39" y="58"/>
                    <a:pt x="43" y="49"/>
                    <a:pt x="48" y="40"/>
                  </a:cubicBezTo>
                  <a:cubicBezTo>
                    <a:pt x="48" y="40"/>
                    <a:pt x="57" y="14"/>
                    <a:pt x="48" y="0"/>
                  </a:cubicBezTo>
                  <a:close/>
                </a:path>
              </a:pathLst>
            </a:custGeom>
            <a:solidFill>
              <a:srgbClr val="1F3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0" name="Google Shape;950;p10"/>
            <p:cNvSpPr/>
            <p:nvPr/>
          </p:nvSpPr>
          <p:spPr>
            <a:xfrm>
              <a:off x="6916738" y="3362326"/>
              <a:ext cx="925513" cy="2273300"/>
            </a:xfrm>
            <a:custGeom>
              <a:avLst/>
              <a:gdLst/>
              <a:ahLst/>
              <a:cxnLst/>
              <a:rect l="l" t="t" r="r" b="b"/>
              <a:pathLst>
                <a:path w="98" h="241" extrusionOk="0">
                  <a:moveTo>
                    <a:pt x="93" y="134"/>
                  </a:moveTo>
                  <a:cubicBezTo>
                    <a:pt x="91" y="102"/>
                    <a:pt x="94" y="70"/>
                    <a:pt x="94" y="39"/>
                  </a:cubicBezTo>
                  <a:cubicBezTo>
                    <a:pt x="95" y="28"/>
                    <a:pt x="93" y="17"/>
                    <a:pt x="89" y="6"/>
                  </a:cubicBezTo>
                  <a:cubicBezTo>
                    <a:pt x="88" y="6"/>
                    <a:pt x="88" y="5"/>
                    <a:pt x="88" y="5"/>
                  </a:cubicBezTo>
                  <a:cubicBezTo>
                    <a:pt x="86" y="3"/>
                    <a:pt x="83" y="4"/>
                    <a:pt x="80" y="5"/>
                  </a:cubicBezTo>
                  <a:cubicBezTo>
                    <a:pt x="58" y="13"/>
                    <a:pt x="31" y="11"/>
                    <a:pt x="10" y="0"/>
                  </a:cubicBezTo>
                  <a:cubicBezTo>
                    <a:pt x="6" y="5"/>
                    <a:pt x="5" y="11"/>
                    <a:pt x="4" y="17"/>
                  </a:cubicBezTo>
                  <a:cubicBezTo>
                    <a:pt x="2" y="27"/>
                    <a:pt x="1" y="37"/>
                    <a:pt x="0" y="47"/>
                  </a:cubicBezTo>
                  <a:cubicBezTo>
                    <a:pt x="0" y="47"/>
                    <a:pt x="0" y="47"/>
                    <a:pt x="0" y="47"/>
                  </a:cubicBezTo>
                  <a:cubicBezTo>
                    <a:pt x="0" y="47"/>
                    <a:pt x="0" y="47"/>
                    <a:pt x="0" y="47"/>
                  </a:cubicBezTo>
                  <a:cubicBezTo>
                    <a:pt x="0" y="49"/>
                    <a:pt x="0" y="51"/>
                    <a:pt x="0" y="53"/>
                  </a:cubicBezTo>
                  <a:cubicBezTo>
                    <a:pt x="0" y="66"/>
                    <a:pt x="3" y="78"/>
                    <a:pt x="5" y="90"/>
                  </a:cubicBezTo>
                  <a:cubicBezTo>
                    <a:pt x="7" y="98"/>
                    <a:pt x="8" y="106"/>
                    <a:pt x="8" y="114"/>
                  </a:cubicBezTo>
                  <a:cubicBezTo>
                    <a:pt x="8" y="120"/>
                    <a:pt x="7" y="127"/>
                    <a:pt x="9" y="133"/>
                  </a:cubicBezTo>
                  <a:cubicBezTo>
                    <a:pt x="14" y="149"/>
                    <a:pt x="14" y="166"/>
                    <a:pt x="15" y="182"/>
                  </a:cubicBezTo>
                  <a:cubicBezTo>
                    <a:pt x="17" y="200"/>
                    <a:pt x="19" y="217"/>
                    <a:pt x="21" y="234"/>
                  </a:cubicBezTo>
                  <a:cubicBezTo>
                    <a:pt x="21" y="235"/>
                    <a:pt x="21" y="236"/>
                    <a:pt x="21" y="236"/>
                  </a:cubicBezTo>
                  <a:cubicBezTo>
                    <a:pt x="22" y="237"/>
                    <a:pt x="38" y="240"/>
                    <a:pt x="38" y="236"/>
                  </a:cubicBezTo>
                  <a:cubicBezTo>
                    <a:pt x="40" y="203"/>
                    <a:pt x="41" y="169"/>
                    <a:pt x="42" y="135"/>
                  </a:cubicBezTo>
                  <a:cubicBezTo>
                    <a:pt x="43" y="121"/>
                    <a:pt x="42" y="73"/>
                    <a:pt x="46" y="59"/>
                  </a:cubicBezTo>
                  <a:cubicBezTo>
                    <a:pt x="48" y="60"/>
                    <a:pt x="49" y="60"/>
                    <a:pt x="51" y="60"/>
                  </a:cubicBezTo>
                  <a:cubicBezTo>
                    <a:pt x="61" y="105"/>
                    <a:pt x="73" y="183"/>
                    <a:pt x="83" y="227"/>
                  </a:cubicBezTo>
                  <a:cubicBezTo>
                    <a:pt x="84" y="231"/>
                    <a:pt x="85" y="235"/>
                    <a:pt x="88" y="238"/>
                  </a:cubicBezTo>
                  <a:cubicBezTo>
                    <a:pt x="91" y="241"/>
                    <a:pt x="97" y="240"/>
                    <a:pt x="98" y="236"/>
                  </a:cubicBezTo>
                  <a:cubicBezTo>
                    <a:pt x="95" y="202"/>
                    <a:pt x="94" y="168"/>
                    <a:pt x="93" y="134"/>
                  </a:cubicBezTo>
                  <a:close/>
                </a:path>
              </a:pathLst>
            </a:custGeom>
            <a:solidFill>
              <a:srgbClr val="1F3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1" name="Google Shape;951;p10"/>
            <p:cNvSpPr/>
            <p:nvPr/>
          </p:nvSpPr>
          <p:spPr>
            <a:xfrm>
              <a:off x="7096126" y="1552576"/>
              <a:ext cx="425450" cy="593725"/>
            </a:xfrm>
            <a:custGeom>
              <a:avLst/>
              <a:gdLst/>
              <a:ahLst/>
              <a:cxnLst/>
              <a:rect l="l" t="t" r="r" b="b"/>
              <a:pathLst>
                <a:path w="45" h="63" extrusionOk="0">
                  <a:moveTo>
                    <a:pt x="45" y="21"/>
                  </a:moveTo>
                  <a:cubicBezTo>
                    <a:pt x="45" y="9"/>
                    <a:pt x="35" y="0"/>
                    <a:pt x="22" y="0"/>
                  </a:cubicBezTo>
                  <a:cubicBezTo>
                    <a:pt x="10" y="0"/>
                    <a:pt x="0" y="9"/>
                    <a:pt x="0" y="21"/>
                  </a:cubicBezTo>
                  <a:cubicBezTo>
                    <a:pt x="0" y="23"/>
                    <a:pt x="0" y="24"/>
                    <a:pt x="0" y="26"/>
                  </a:cubicBezTo>
                  <a:cubicBezTo>
                    <a:pt x="0" y="27"/>
                    <a:pt x="0" y="27"/>
                    <a:pt x="0" y="28"/>
                  </a:cubicBezTo>
                  <a:cubicBezTo>
                    <a:pt x="0" y="32"/>
                    <a:pt x="1" y="36"/>
                    <a:pt x="1" y="40"/>
                  </a:cubicBezTo>
                  <a:cubicBezTo>
                    <a:pt x="3" y="48"/>
                    <a:pt x="7" y="56"/>
                    <a:pt x="15" y="60"/>
                  </a:cubicBezTo>
                  <a:cubicBezTo>
                    <a:pt x="18" y="62"/>
                    <a:pt x="21" y="63"/>
                    <a:pt x="24" y="63"/>
                  </a:cubicBezTo>
                  <a:cubicBezTo>
                    <a:pt x="28" y="63"/>
                    <a:pt x="32" y="61"/>
                    <a:pt x="35" y="58"/>
                  </a:cubicBezTo>
                  <a:cubicBezTo>
                    <a:pt x="44" y="49"/>
                    <a:pt x="45" y="36"/>
                    <a:pt x="45" y="23"/>
                  </a:cubicBezTo>
                  <a:cubicBezTo>
                    <a:pt x="45" y="22"/>
                    <a:pt x="45" y="21"/>
                    <a:pt x="45" y="21"/>
                  </a:cubicBezTo>
                  <a:close/>
                </a:path>
              </a:pathLst>
            </a:custGeom>
            <a:solidFill>
              <a:srgbClr val="C8AE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2" name="Google Shape;952;p10"/>
            <p:cNvSpPr/>
            <p:nvPr/>
          </p:nvSpPr>
          <p:spPr>
            <a:xfrm>
              <a:off x="7002463" y="5588001"/>
              <a:ext cx="311150" cy="122238"/>
            </a:xfrm>
            <a:custGeom>
              <a:avLst/>
              <a:gdLst/>
              <a:ahLst/>
              <a:cxnLst/>
              <a:rect l="l" t="t" r="r" b="b"/>
              <a:pathLst>
                <a:path w="33" h="13" extrusionOk="0">
                  <a:moveTo>
                    <a:pt x="31" y="0"/>
                  </a:moveTo>
                  <a:cubicBezTo>
                    <a:pt x="26" y="0"/>
                    <a:pt x="21" y="0"/>
                    <a:pt x="17" y="1"/>
                  </a:cubicBezTo>
                  <a:cubicBezTo>
                    <a:pt x="13" y="3"/>
                    <a:pt x="9" y="5"/>
                    <a:pt x="5" y="7"/>
                  </a:cubicBezTo>
                  <a:cubicBezTo>
                    <a:pt x="4" y="7"/>
                    <a:pt x="2" y="8"/>
                    <a:pt x="2" y="8"/>
                  </a:cubicBezTo>
                  <a:cubicBezTo>
                    <a:pt x="1" y="9"/>
                    <a:pt x="0" y="11"/>
                    <a:pt x="1" y="12"/>
                  </a:cubicBezTo>
                  <a:cubicBezTo>
                    <a:pt x="2" y="12"/>
                    <a:pt x="3" y="12"/>
                    <a:pt x="4" y="12"/>
                  </a:cubicBezTo>
                  <a:cubicBezTo>
                    <a:pt x="13" y="13"/>
                    <a:pt x="22" y="12"/>
                    <a:pt x="30" y="10"/>
                  </a:cubicBezTo>
                  <a:cubicBezTo>
                    <a:pt x="31" y="10"/>
                    <a:pt x="31" y="10"/>
                    <a:pt x="32" y="10"/>
                  </a:cubicBezTo>
                  <a:cubicBezTo>
                    <a:pt x="32" y="9"/>
                    <a:pt x="32" y="9"/>
                    <a:pt x="32" y="9"/>
                  </a:cubicBezTo>
                  <a:cubicBezTo>
                    <a:pt x="33" y="6"/>
                    <a:pt x="32" y="3"/>
                    <a:pt x="31" y="0"/>
                  </a:cubicBezTo>
                  <a:close/>
                </a:path>
              </a:pathLst>
            </a:custGeom>
            <a:solidFill>
              <a:srgbClr val="3D32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3" name="Google Shape;953;p10"/>
            <p:cNvSpPr/>
            <p:nvPr/>
          </p:nvSpPr>
          <p:spPr>
            <a:xfrm>
              <a:off x="7586663" y="5616576"/>
              <a:ext cx="255588" cy="141288"/>
            </a:xfrm>
            <a:custGeom>
              <a:avLst/>
              <a:gdLst/>
              <a:ahLst/>
              <a:cxnLst/>
              <a:rect l="l" t="t" r="r" b="b"/>
              <a:pathLst>
                <a:path w="27" h="15" extrusionOk="0">
                  <a:moveTo>
                    <a:pt x="24" y="0"/>
                  </a:moveTo>
                  <a:cubicBezTo>
                    <a:pt x="20" y="0"/>
                    <a:pt x="16" y="1"/>
                    <a:pt x="12" y="2"/>
                  </a:cubicBezTo>
                  <a:cubicBezTo>
                    <a:pt x="9" y="5"/>
                    <a:pt x="6" y="7"/>
                    <a:pt x="3" y="9"/>
                  </a:cubicBezTo>
                  <a:cubicBezTo>
                    <a:pt x="2" y="10"/>
                    <a:pt x="1" y="10"/>
                    <a:pt x="0" y="11"/>
                  </a:cubicBezTo>
                  <a:cubicBezTo>
                    <a:pt x="0" y="12"/>
                    <a:pt x="0" y="13"/>
                    <a:pt x="0" y="14"/>
                  </a:cubicBezTo>
                  <a:cubicBezTo>
                    <a:pt x="1" y="15"/>
                    <a:pt x="2" y="15"/>
                    <a:pt x="3" y="14"/>
                  </a:cubicBezTo>
                  <a:cubicBezTo>
                    <a:pt x="11" y="13"/>
                    <a:pt x="19" y="11"/>
                    <a:pt x="26" y="9"/>
                  </a:cubicBezTo>
                  <a:cubicBezTo>
                    <a:pt x="26" y="9"/>
                    <a:pt x="27" y="8"/>
                    <a:pt x="27" y="8"/>
                  </a:cubicBezTo>
                  <a:cubicBezTo>
                    <a:pt x="27" y="7"/>
                    <a:pt x="27" y="7"/>
                    <a:pt x="27" y="7"/>
                  </a:cubicBezTo>
                  <a:cubicBezTo>
                    <a:pt x="27" y="4"/>
                    <a:pt x="26" y="2"/>
                    <a:pt x="24" y="0"/>
                  </a:cubicBezTo>
                  <a:close/>
                </a:path>
              </a:pathLst>
            </a:custGeom>
            <a:solidFill>
              <a:srgbClr val="3D32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4" name="Google Shape;954;p10"/>
            <p:cNvSpPr/>
            <p:nvPr/>
          </p:nvSpPr>
          <p:spPr>
            <a:xfrm>
              <a:off x="6861176" y="2174876"/>
              <a:ext cx="962025" cy="1649413"/>
            </a:xfrm>
            <a:custGeom>
              <a:avLst/>
              <a:gdLst/>
              <a:ahLst/>
              <a:cxnLst/>
              <a:rect l="l" t="t" r="r" b="b"/>
              <a:pathLst>
                <a:path w="102" h="175" extrusionOk="0">
                  <a:moveTo>
                    <a:pt x="101" y="151"/>
                  </a:moveTo>
                  <a:cubicBezTo>
                    <a:pt x="101" y="130"/>
                    <a:pt x="101" y="108"/>
                    <a:pt x="101" y="87"/>
                  </a:cubicBezTo>
                  <a:cubicBezTo>
                    <a:pt x="101" y="68"/>
                    <a:pt x="97" y="49"/>
                    <a:pt x="94" y="31"/>
                  </a:cubicBezTo>
                  <a:cubicBezTo>
                    <a:pt x="92" y="21"/>
                    <a:pt x="91" y="18"/>
                    <a:pt x="86" y="9"/>
                  </a:cubicBezTo>
                  <a:cubicBezTo>
                    <a:pt x="86" y="8"/>
                    <a:pt x="85" y="7"/>
                    <a:pt x="80" y="5"/>
                  </a:cubicBezTo>
                  <a:cubicBezTo>
                    <a:pt x="78" y="5"/>
                    <a:pt x="75" y="3"/>
                    <a:pt x="74" y="3"/>
                  </a:cubicBezTo>
                  <a:cubicBezTo>
                    <a:pt x="66" y="4"/>
                    <a:pt x="58" y="1"/>
                    <a:pt x="50" y="3"/>
                  </a:cubicBezTo>
                  <a:cubicBezTo>
                    <a:pt x="42" y="4"/>
                    <a:pt x="28" y="0"/>
                    <a:pt x="22" y="6"/>
                  </a:cubicBezTo>
                  <a:cubicBezTo>
                    <a:pt x="13" y="13"/>
                    <a:pt x="13" y="31"/>
                    <a:pt x="11" y="43"/>
                  </a:cubicBezTo>
                  <a:cubicBezTo>
                    <a:pt x="9" y="59"/>
                    <a:pt x="5" y="75"/>
                    <a:pt x="4" y="91"/>
                  </a:cubicBezTo>
                  <a:cubicBezTo>
                    <a:pt x="4" y="105"/>
                    <a:pt x="3" y="119"/>
                    <a:pt x="3" y="133"/>
                  </a:cubicBezTo>
                  <a:cubicBezTo>
                    <a:pt x="3" y="140"/>
                    <a:pt x="0" y="166"/>
                    <a:pt x="7" y="171"/>
                  </a:cubicBezTo>
                  <a:cubicBezTo>
                    <a:pt x="10" y="174"/>
                    <a:pt x="21" y="175"/>
                    <a:pt x="31" y="175"/>
                  </a:cubicBezTo>
                  <a:cubicBezTo>
                    <a:pt x="32" y="175"/>
                    <a:pt x="32" y="175"/>
                    <a:pt x="33" y="175"/>
                  </a:cubicBezTo>
                  <a:cubicBezTo>
                    <a:pt x="33" y="175"/>
                    <a:pt x="33" y="175"/>
                    <a:pt x="33" y="175"/>
                  </a:cubicBezTo>
                  <a:cubicBezTo>
                    <a:pt x="37" y="175"/>
                    <a:pt x="41" y="175"/>
                    <a:pt x="45" y="175"/>
                  </a:cubicBezTo>
                  <a:cubicBezTo>
                    <a:pt x="51" y="175"/>
                    <a:pt x="56" y="175"/>
                    <a:pt x="59" y="175"/>
                  </a:cubicBezTo>
                  <a:cubicBezTo>
                    <a:pt x="71" y="173"/>
                    <a:pt x="83" y="171"/>
                    <a:pt x="95" y="168"/>
                  </a:cubicBezTo>
                  <a:cubicBezTo>
                    <a:pt x="97" y="168"/>
                    <a:pt x="100" y="167"/>
                    <a:pt x="101" y="165"/>
                  </a:cubicBezTo>
                  <a:cubicBezTo>
                    <a:pt x="102" y="164"/>
                    <a:pt x="101" y="153"/>
                    <a:pt x="101" y="151"/>
                  </a:cubicBezTo>
                  <a:close/>
                </a:path>
              </a:pathLst>
            </a:custGeom>
            <a:solidFill>
              <a:srgbClr val="1F3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5" name="Google Shape;955;p10"/>
            <p:cNvSpPr/>
            <p:nvPr/>
          </p:nvSpPr>
          <p:spPr>
            <a:xfrm>
              <a:off x="7124701" y="2193926"/>
              <a:ext cx="368300" cy="1639888"/>
            </a:xfrm>
            <a:custGeom>
              <a:avLst/>
              <a:gdLst/>
              <a:ahLst/>
              <a:cxnLst/>
              <a:rect l="l" t="t" r="r" b="b"/>
              <a:pathLst>
                <a:path w="39" h="174" extrusionOk="0">
                  <a:moveTo>
                    <a:pt x="31" y="20"/>
                  </a:moveTo>
                  <a:cubicBezTo>
                    <a:pt x="32" y="17"/>
                    <a:pt x="34" y="14"/>
                    <a:pt x="37" y="13"/>
                  </a:cubicBezTo>
                  <a:cubicBezTo>
                    <a:pt x="38" y="9"/>
                    <a:pt x="38" y="6"/>
                    <a:pt x="39" y="3"/>
                  </a:cubicBezTo>
                  <a:cubicBezTo>
                    <a:pt x="39" y="2"/>
                    <a:pt x="39" y="2"/>
                    <a:pt x="39" y="2"/>
                  </a:cubicBezTo>
                  <a:cubicBezTo>
                    <a:pt x="39" y="2"/>
                    <a:pt x="39" y="2"/>
                    <a:pt x="39" y="1"/>
                  </a:cubicBezTo>
                  <a:cubicBezTo>
                    <a:pt x="39" y="1"/>
                    <a:pt x="38" y="1"/>
                    <a:pt x="37" y="1"/>
                  </a:cubicBezTo>
                  <a:cubicBezTo>
                    <a:pt x="27" y="3"/>
                    <a:pt x="17" y="3"/>
                    <a:pt x="7" y="0"/>
                  </a:cubicBezTo>
                  <a:cubicBezTo>
                    <a:pt x="8" y="1"/>
                    <a:pt x="8" y="2"/>
                    <a:pt x="8" y="3"/>
                  </a:cubicBezTo>
                  <a:cubicBezTo>
                    <a:pt x="2" y="59"/>
                    <a:pt x="0" y="116"/>
                    <a:pt x="2" y="173"/>
                  </a:cubicBezTo>
                  <a:cubicBezTo>
                    <a:pt x="4" y="172"/>
                    <a:pt x="5" y="172"/>
                    <a:pt x="7" y="172"/>
                  </a:cubicBezTo>
                  <a:cubicBezTo>
                    <a:pt x="12" y="172"/>
                    <a:pt x="18" y="173"/>
                    <a:pt x="24" y="174"/>
                  </a:cubicBezTo>
                  <a:cubicBezTo>
                    <a:pt x="10" y="123"/>
                    <a:pt x="24" y="71"/>
                    <a:pt x="31" y="20"/>
                  </a:cubicBezTo>
                  <a:close/>
                  <a:moveTo>
                    <a:pt x="36" y="6"/>
                  </a:moveTo>
                  <a:cubicBezTo>
                    <a:pt x="37" y="6"/>
                    <a:pt x="37" y="6"/>
                    <a:pt x="37" y="6"/>
                  </a:cubicBezTo>
                  <a:cubicBezTo>
                    <a:pt x="36" y="7"/>
                    <a:pt x="36" y="8"/>
                    <a:pt x="35" y="9"/>
                  </a:cubicBezTo>
                  <a:cubicBezTo>
                    <a:pt x="36" y="8"/>
                    <a:pt x="36" y="7"/>
                    <a:pt x="36" y="6"/>
                  </a:cubicBezTo>
                  <a:close/>
                </a:path>
              </a:pathLst>
            </a:custGeom>
            <a:solidFill>
              <a:srgbClr val="E8E8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6" name="Google Shape;956;p10"/>
            <p:cNvSpPr/>
            <p:nvPr/>
          </p:nvSpPr>
          <p:spPr>
            <a:xfrm>
              <a:off x="7002463" y="1430338"/>
              <a:ext cx="593725" cy="442913"/>
            </a:xfrm>
            <a:custGeom>
              <a:avLst/>
              <a:gdLst/>
              <a:ahLst/>
              <a:cxnLst/>
              <a:rect l="l" t="t" r="r" b="b"/>
              <a:pathLst>
                <a:path w="63" h="47" extrusionOk="0">
                  <a:moveTo>
                    <a:pt x="62" y="24"/>
                  </a:moveTo>
                  <a:cubicBezTo>
                    <a:pt x="60" y="16"/>
                    <a:pt x="54" y="10"/>
                    <a:pt x="47" y="6"/>
                  </a:cubicBezTo>
                  <a:cubicBezTo>
                    <a:pt x="36" y="1"/>
                    <a:pt x="17" y="0"/>
                    <a:pt x="11" y="14"/>
                  </a:cubicBezTo>
                  <a:cubicBezTo>
                    <a:pt x="0" y="18"/>
                    <a:pt x="6" y="35"/>
                    <a:pt x="17" y="31"/>
                  </a:cubicBezTo>
                  <a:cubicBezTo>
                    <a:pt x="18" y="31"/>
                    <a:pt x="18" y="31"/>
                    <a:pt x="18" y="31"/>
                  </a:cubicBezTo>
                  <a:cubicBezTo>
                    <a:pt x="23" y="34"/>
                    <a:pt x="31" y="35"/>
                    <a:pt x="38" y="35"/>
                  </a:cubicBezTo>
                  <a:cubicBezTo>
                    <a:pt x="41" y="41"/>
                    <a:pt x="46" y="47"/>
                    <a:pt x="54" y="44"/>
                  </a:cubicBezTo>
                  <a:cubicBezTo>
                    <a:pt x="62" y="41"/>
                    <a:pt x="63" y="31"/>
                    <a:pt x="62" y="24"/>
                  </a:cubicBezTo>
                  <a:close/>
                </a:path>
              </a:pathLst>
            </a:custGeom>
            <a:solidFill>
              <a:srgbClr val="8A62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7" name="Google Shape;957;p10"/>
            <p:cNvSpPr/>
            <p:nvPr/>
          </p:nvSpPr>
          <p:spPr>
            <a:xfrm>
              <a:off x="6218238" y="2344738"/>
              <a:ext cx="246063" cy="198438"/>
            </a:xfrm>
            <a:custGeom>
              <a:avLst/>
              <a:gdLst/>
              <a:ahLst/>
              <a:cxnLst/>
              <a:rect l="l" t="t" r="r" b="b"/>
              <a:pathLst>
                <a:path w="26" h="21" extrusionOk="0">
                  <a:moveTo>
                    <a:pt x="10" y="3"/>
                  </a:moveTo>
                  <a:cubicBezTo>
                    <a:pt x="9" y="2"/>
                    <a:pt x="7" y="2"/>
                    <a:pt x="5" y="2"/>
                  </a:cubicBezTo>
                  <a:cubicBezTo>
                    <a:pt x="3" y="1"/>
                    <a:pt x="1" y="2"/>
                    <a:pt x="0" y="3"/>
                  </a:cubicBezTo>
                  <a:cubicBezTo>
                    <a:pt x="0" y="5"/>
                    <a:pt x="1" y="7"/>
                    <a:pt x="2" y="8"/>
                  </a:cubicBezTo>
                  <a:cubicBezTo>
                    <a:pt x="8" y="13"/>
                    <a:pt x="16" y="16"/>
                    <a:pt x="24" y="19"/>
                  </a:cubicBezTo>
                  <a:cubicBezTo>
                    <a:pt x="23" y="21"/>
                    <a:pt x="24" y="20"/>
                    <a:pt x="26" y="13"/>
                  </a:cubicBezTo>
                  <a:cubicBezTo>
                    <a:pt x="23" y="12"/>
                    <a:pt x="21" y="9"/>
                    <a:pt x="18" y="6"/>
                  </a:cubicBezTo>
                  <a:cubicBezTo>
                    <a:pt x="15" y="4"/>
                    <a:pt x="13" y="1"/>
                    <a:pt x="9" y="0"/>
                  </a:cubicBezTo>
                  <a:cubicBezTo>
                    <a:pt x="9" y="1"/>
                    <a:pt x="9" y="1"/>
                    <a:pt x="9" y="2"/>
                  </a:cubicBezTo>
                  <a:cubicBezTo>
                    <a:pt x="9" y="2"/>
                    <a:pt x="10" y="3"/>
                    <a:pt x="10" y="3"/>
                  </a:cubicBezTo>
                  <a:close/>
                </a:path>
              </a:pathLst>
            </a:custGeom>
            <a:solidFill>
              <a:srgbClr val="C8AE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8" name="Google Shape;958;p10"/>
            <p:cNvSpPr/>
            <p:nvPr/>
          </p:nvSpPr>
          <p:spPr>
            <a:xfrm>
              <a:off x="6369051" y="2438401"/>
              <a:ext cx="822325" cy="547688"/>
            </a:xfrm>
            <a:custGeom>
              <a:avLst/>
              <a:gdLst/>
              <a:ahLst/>
              <a:cxnLst/>
              <a:rect l="l" t="t" r="r" b="b"/>
              <a:pathLst>
                <a:path w="87" h="58" extrusionOk="0">
                  <a:moveTo>
                    <a:pt x="11" y="3"/>
                  </a:moveTo>
                  <a:cubicBezTo>
                    <a:pt x="8" y="2"/>
                    <a:pt x="4" y="0"/>
                    <a:pt x="2" y="2"/>
                  </a:cubicBezTo>
                  <a:cubicBezTo>
                    <a:pt x="0" y="4"/>
                    <a:pt x="3" y="8"/>
                    <a:pt x="6" y="10"/>
                  </a:cubicBezTo>
                  <a:cubicBezTo>
                    <a:pt x="12" y="15"/>
                    <a:pt x="17" y="20"/>
                    <a:pt x="23" y="25"/>
                  </a:cubicBezTo>
                  <a:cubicBezTo>
                    <a:pt x="34" y="35"/>
                    <a:pt x="45" y="46"/>
                    <a:pt x="59" y="52"/>
                  </a:cubicBezTo>
                  <a:cubicBezTo>
                    <a:pt x="64" y="55"/>
                    <a:pt x="71" y="58"/>
                    <a:pt x="75" y="56"/>
                  </a:cubicBezTo>
                  <a:cubicBezTo>
                    <a:pt x="78" y="54"/>
                    <a:pt x="80" y="52"/>
                    <a:pt x="81" y="49"/>
                  </a:cubicBezTo>
                  <a:cubicBezTo>
                    <a:pt x="87" y="36"/>
                    <a:pt x="70" y="32"/>
                    <a:pt x="58" y="26"/>
                  </a:cubicBezTo>
                  <a:cubicBezTo>
                    <a:pt x="42" y="18"/>
                    <a:pt x="27" y="11"/>
                    <a:pt x="11" y="3"/>
                  </a:cubicBezTo>
                  <a:close/>
                </a:path>
              </a:pathLst>
            </a:custGeom>
            <a:solidFill>
              <a:srgbClr val="1F3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9" name="Google Shape;959;p10"/>
            <p:cNvSpPr/>
            <p:nvPr/>
          </p:nvSpPr>
          <p:spPr>
            <a:xfrm>
              <a:off x="6916738" y="2184401"/>
              <a:ext cx="774700" cy="792163"/>
            </a:xfrm>
            <a:custGeom>
              <a:avLst/>
              <a:gdLst/>
              <a:ahLst/>
              <a:cxnLst/>
              <a:rect l="l" t="t" r="r" b="b"/>
              <a:pathLst>
                <a:path w="82" h="84" extrusionOk="0">
                  <a:moveTo>
                    <a:pt x="78" y="26"/>
                  </a:moveTo>
                  <a:cubicBezTo>
                    <a:pt x="80" y="22"/>
                    <a:pt x="82" y="18"/>
                    <a:pt x="82" y="14"/>
                  </a:cubicBezTo>
                  <a:cubicBezTo>
                    <a:pt x="81" y="0"/>
                    <a:pt x="57" y="10"/>
                    <a:pt x="50" y="14"/>
                  </a:cubicBezTo>
                  <a:cubicBezTo>
                    <a:pt x="37" y="24"/>
                    <a:pt x="17" y="50"/>
                    <a:pt x="7" y="61"/>
                  </a:cubicBezTo>
                  <a:cubicBezTo>
                    <a:pt x="4" y="64"/>
                    <a:pt x="2" y="66"/>
                    <a:pt x="2" y="69"/>
                  </a:cubicBezTo>
                  <a:cubicBezTo>
                    <a:pt x="0" y="74"/>
                    <a:pt x="7" y="84"/>
                    <a:pt x="13" y="83"/>
                  </a:cubicBezTo>
                  <a:cubicBezTo>
                    <a:pt x="18" y="83"/>
                    <a:pt x="44" y="64"/>
                    <a:pt x="48" y="61"/>
                  </a:cubicBezTo>
                  <a:cubicBezTo>
                    <a:pt x="60" y="51"/>
                    <a:pt x="71" y="39"/>
                    <a:pt x="78" y="26"/>
                  </a:cubicBezTo>
                  <a:close/>
                </a:path>
              </a:pathLst>
            </a:custGeom>
            <a:solidFill>
              <a:srgbClr val="1F3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0" name="Google Shape;960;p10"/>
            <p:cNvSpPr/>
            <p:nvPr/>
          </p:nvSpPr>
          <p:spPr>
            <a:xfrm>
              <a:off x="5067301" y="2806701"/>
              <a:ext cx="141288" cy="84138"/>
            </a:xfrm>
            <a:custGeom>
              <a:avLst/>
              <a:gdLst/>
              <a:ahLst/>
              <a:cxnLst/>
              <a:rect l="l" t="t" r="r" b="b"/>
              <a:pathLst>
                <a:path w="15" h="9" extrusionOk="0">
                  <a:moveTo>
                    <a:pt x="5" y="3"/>
                  </a:moveTo>
                  <a:cubicBezTo>
                    <a:pt x="5" y="2"/>
                    <a:pt x="5" y="2"/>
                    <a:pt x="5" y="1"/>
                  </a:cubicBezTo>
                  <a:cubicBezTo>
                    <a:pt x="6" y="1"/>
                    <a:pt x="7" y="1"/>
                    <a:pt x="8" y="0"/>
                  </a:cubicBezTo>
                  <a:cubicBezTo>
                    <a:pt x="9" y="0"/>
                    <a:pt x="10" y="0"/>
                    <a:pt x="12" y="0"/>
                  </a:cubicBezTo>
                  <a:cubicBezTo>
                    <a:pt x="13" y="1"/>
                    <a:pt x="14" y="1"/>
                    <a:pt x="15" y="2"/>
                  </a:cubicBezTo>
                  <a:cubicBezTo>
                    <a:pt x="15" y="4"/>
                    <a:pt x="15" y="5"/>
                    <a:pt x="14" y="6"/>
                  </a:cubicBezTo>
                  <a:cubicBezTo>
                    <a:pt x="14" y="7"/>
                    <a:pt x="13" y="7"/>
                    <a:pt x="13" y="7"/>
                  </a:cubicBezTo>
                  <a:cubicBezTo>
                    <a:pt x="12" y="8"/>
                    <a:pt x="11" y="8"/>
                    <a:pt x="10" y="9"/>
                  </a:cubicBezTo>
                  <a:cubicBezTo>
                    <a:pt x="9" y="9"/>
                    <a:pt x="8" y="9"/>
                    <a:pt x="7" y="9"/>
                  </a:cubicBezTo>
                  <a:cubicBezTo>
                    <a:pt x="5" y="9"/>
                    <a:pt x="4" y="9"/>
                    <a:pt x="2" y="9"/>
                  </a:cubicBezTo>
                  <a:cubicBezTo>
                    <a:pt x="2" y="9"/>
                    <a:pt x="1" y="9"/>
                    <a:pt x="1" y="9"/>
                  </a:cubicBezTo>
                  <a:cubicBezTo>
                    <a:pt x="0" y="8"/>
                    <a:pt x="1" y="7"/>
                    <a:pt x="2" y="6"/>
                  </a:cubicBezTo>
                  <a:cubicBezTo>
                    <a:pt x="3" y="5"/>
                    <a:pt x="4" y="4"/>
                    <a:pt x="5" y="3"/>
                  </a:cubicBezTo>
                  <a:close/>
                </a:path>
              </a:pathLst>
            </a:custGeom>
            <a:solidFill>
              <a:srgbClr val="F9E9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1" name="Google Shape;961;p10"/>
            <p:cNvSpPr/>
            <p:nvPr/>
          </p:nvSpPr>
          <p:spPr>
            <a:xfrm>
              <a:off x="4462463" y="2165351"/>
              <a:ext cx="642938" cy="782638"/>
            </a:xfrm>
            <a:custGeom>
              <a:avLst/>
              <a:gdLst/>
              <a:ahLst/>
              <a:cxnLst/>
              <a:rect l="l" t="t" r="r" b="b"/>
              <a:pathLst>
                <a:path w="68" h="83" extrusionOk="0">
                  <a:moveTo>
                    <a:pt x="1" y="30"/>
                  </a:moveTo>
                  <a:cubicBezTo>
                    <a:pt x="0" y="21"/>
                    <a:pt x="0" y="11"/>
                    <a:pt x="3" y="3"/>
                  </a:cubicBezTo>
                  <a:cubicBezTo>
                    <a:pt x="4" y="2"/>
                    <a:pt x="5" y="0"/>
                    <a:pt x="6" y="0"/>
                  </a:cubicBezTo>
                  <a:cubicBezTo>
                    <a:pt x="7" y="0"/>
                    <a:pt x="7" y="1"/>
                    <a:pt x="8" y="1"/>
                  </a:cubicBezTo>
                  <a:cubicBezTo>
                    <a:pt x="10" y="3"/>
                    <a:pt x="13" y="6"/>
                    <a:pt x="14" y="9"/>
                  </a:cubicBezTo>
                  <a:cubicBezTo>
                    <a:pt x="14" y="10"/>
                    <a:pt x="14" y="12"/>
                    <a:pt x="14" y="14"/>
                  </a:cubicBezTo>
                  <a:cubicBezTo>
                    <a:pt x="15" y="19"/>
                    <a:pt x="15" y="25"/>
                    <a:pt x="15" y="31"/>
                  </a:cubicBezTo>
                  <a:cubicBezTo>
                    <a:pt x="16" y="35"/>
                    <a:pt x="16" y="40"/>
                    <a:pt x="17" y="44"/>
                  </a:cubicBezTo>
                  <a:cubicBezTo>
                    <a:pt x="19" y="56"/>
                    <a:pt x="27" y="66"/>
                    <a:pt x="37" y="72"/>
                  </a:cubicBezTo>
                  <a:cubicBezTo>
                    <a:pt x="41" y="74"/>
                    <a:pt x="46" y="75"/>
                    <a:pt x="51" y="76"/>
                  </a:cubicBezTo>
                  <a:cubicBezTo>
                    <a:pt x="54" y="76"/>
                    <a:pt x="57" y="76"/>
                    <a:pt x="59" y="76"/>
                  </a:cubicBezTo>
                  <a:cubicBezTo>
                    <a:pt x="61" y="75"/>
                    <a:pt x="64" y="74"/>
                    <a:pt x="66" y="74"/>
                  </a:cubicBezTo>
                  <a:cubicBezTo>
                    <a:pt x="66" y="74"/>
                    <a:pt x="66" y="74"/>
                    <a:pt x="66" y="74"/>
                  </a:cubicBezTo>
                  <a:cubicBezTo>
                    <a:pt x="66" y="74"/>
                    <a:pt x="66" y="74"/>
                    <a:pt x="66" y="74"/>
                  </a:cubicBezTo>
                  <a:cubicBezTo>
                    <a:pt x="66" y="75"/>
                    <a:pt x="67" y="76"/>
                    <a:pt x="67" y="76"/>
                  </a:cubicBezTo>
                  <a:cubicBezTo>
                    <a:pt x="67" y="77"/>
                    <a:pt x="67" y="77"/>
                    <a:pt x="68" y="78"/>
                  </a:cubicBezTo>
                  <a:cubicBezTo>
                    <a:pt x="67" y="78"/>
                    <a:pt x="66" y="79"/>
                    <a:pt x="65" y="79"/>
                  </a:cubicBezTo>
                  <a:cubicBezTo>
                    <a:pt x="60" y="81"/>
                    <a:pt x="54" y="83"/>
                    <a:pt x="48" y="82"/>
                  </a:cubicBezTo>
                  <a:cubicBezTo>
                    <a:pt x="37" y="82"/>
                    <a:pt x="28" y="78"/>
                    <a:pt x="21" y="70"/>
                  </a:cubicBezTo>
                  <a:cubicBezTo>
                    <a:pt x="17" y="66"/>
                    <a:pt x="14" y="61"/>
                    <a:pt x="11" y="56"/>
                  </a:cubicBezTo>
                  <a:cubicBezTo>
                    <a:pt x="7" y="48"/>
                    <a:pt x="3" y="39"/>
                    <a:pt x="1" y="30"/>
                  </a:cubicBezTo>
                  <a:close/>
                </a:path>
              </a:pathLst>
            </a:cu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2" name="Google Shape;962;p10"/>
            <p:cNvSpPr/>
            <p:nvPr/>
          </p:nvSpPr>
          <p:spPr>
            <a:xfrm>
              <a:off x="3962401" y="3165476"/>
              <a:ext cx="358775" cy="2413000"/>
            </a:xfrm>
            <a:custGeom>
              <a:avLst/>
              <a:gdLst/>
              <a:ahLst/>
              <a:cxnLst/>
              <a:rect l="l" t="t" r="r" b="b"/>
              <a:pathLst>
                <a:path w="38" h="256" extrusionOk="0">
                  <a:moveTo>
                    <a:pt x="18" y="255"/>
                  </a:moveTo>
                  <a:cubicBezTo>
                    <a:pt x="21" y="256"/>
                    <a:pt x="21" y="255"/>
                    <a:pt x="21" y="254"/>
                  </a:cubicBezTo>
                  <a:cubicBezTo>
                    <a:pt x="21" y="237"/>
                    <a:pt x="24" y="220"/>
                    <a:pt x="23" y="204"/>
                  </a:cubicBezTo>
                  <a:cubicBezTo>
                    <a:pt x="22" y="193"/>
                    <a:pt x="23" y="184"/>
                    <a:pt x="23" y="173"/>
                  </a:cubicBezTo>
                  <a:cubicBezTo>
                    <a:pt x="23" y="161"/>
                    <a:pt x="24" y="149"/>
                    <a:pt x="24" y="137"/>
                  </a:cubicBezTo>
                  <a:cubicBezTo>
                    <a:pt x="26" y="110"/>
                    <a:pt x="28" y="82"/>
                    <a:pt x="30" y="55"/>
                  </a:cubicBezTo>
                  <a:cubicBezTo>
                    <a:pt x="31" y="44"/>
                    <a:pt x="38" y="0"/>
                    <a:pt x="14" y="6"/>
                  </a:cubicBezTo>
                  <a:cubicBezTo>
                    <a:pt x="0" y="9"/>
                    <a:pt x="6" y="67"/>
                    <a:pt x="6" y="85"/>
                  </a:cubicBezTo>
                  <a:cubicBezTo>
                    <a:pt x="7" y="112"/>
                    <a:pt x="8" y="140"/>
                    <a:pt x="10" y="167"/>
                  </a:cubicBezTo>
                  <a:cubicBezTo>
                    <a:pt x="11" y="182"/>
                    <a:pt x="12" y="196"/>
                    <a:pt x="13" y="211"/>
                  </a:cubicBezTo>
                  <a:cubicBezTo>
                    <a:pt x="14" y="216"/>
                    <a:pt x="15" y="254"/>
                    <a:pt x="18" y="255"/>
                  </a:cubicBezTo>
                  <a:close/>
                </a:path>
              </a:pathLst>
            </a:custGeom>
            <a:solidFill>
              <a:srgbClr val="F0DC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3" name="Google Shape;963;p10"/>
            <p:cNvSpPr/>
            <p:nvPr/>
          </p:nvSpPr>
          <p:spPr>
            <a:xfrm>
              <a:off x="4425951" y="3297238"/>
              <a:ext cx="234950" cy="2300288"/>
            </a:xfrm>
            <a:custGeom>
              <a:avLst/>
              <a:gdLst/>
              <a:ahLst/>
              <a:cxnLst/>
              <a:rect l="l" t="t" r="r" b="b"/>
              <a:pathLst>
                <a:path w="25" h="244" extrusionOk="0">
                  <a:moveTo>
                    <a:pt x="1" y="78"/>
                  </a:moveTo>
                  <a:cubicBezTo>
                    <a:pt x="0" y="68"/>
                    <a:pt x="0" y="57"/>
                    <a:pt x="0" y="47"/>
                  </a:cubicBezTo>
                  <a:cubicBezTo>
                    <a:pt x="1" y="38"/>
                    <a:pt x="2" y="28"/>
                    <a:pt x="3" y="19"/>
                  </a:cubicBezTo>
                  <a:cubicBezTo>
                    <a:pt x="3" y="14"/>
                    <a:pt x="4" y="10"/>
                    <a:pt x="5" y="7"/>
                  </a:cubicBezTo>
                  <a:cubicBezTo>
                    <a:pt x="7" y="1"/>
                    <a:pt x="10" y="0"/>
                    <a:pt x="13" y="1"/>
                  </a:cubicBezTo>
                  <a:cubicBezTo>
                    <a:pt x="15" y="1"/>
                    <a:pt x="17" y="1"/>
                    <a:pt x="19" y="2"/>
                  </a:cubicBezTo>
                  <a:cubicBezTo>
                    <a:pt x="21" y="2"/>
                    <a:pt x="22" y="3"/>
                    <a:pt x="23" y="5"/>
                  </a:cubicBezTo>
                  <a:cubicBezTo>
                    <a:pt x="25" y="9"/>
                    <a:pt x="25" y="16"/>
                    <a:pt x="24" y="23"/>
                  </a:cubicBezTo>
                  <a:cubicBezTo>
                    <a:pt x="22" y="77"/>
                    <a:pt x="18" y="132"/>
                    <a:pt x="14" y="186"/>
                  </a:cubicBezTo>
                  <a:cubicBezTo>
                    <a:pt x="13" y="200"/>
                    <a:pt x="12" y="213"/>
                    <a:pt x="11" y="227"/>
                  </a:cubicBezTo>
                  <a:cubicBezTo>
                    <a:pt x="10" y="232"/>
                    <a:pt x="10" y="241"/>
                    <a:pt x="8" y="243"/>
                  </a:cubicBezTo>
                  <a:cubicBezTo>
                    <a:pt x="6" y="244"/>
                    <a:pt x="6" y="242"/>
                    <a:pt x="6" y="239"/>
                  </a:cubicBezTo>
                  <a:cubicBezTo>
                    <a:pt x="4" y="229"/>
                    <a:pt x="5" y="214"/>
                    <a:pt x="4" y="204"/>
                  </a:cubicBezTo>
                  <a:cubicBezTo>
                    <a:pt x="4" y="191"/>
                    <a:pt x="4" y="178"/>
                    <a:pt x="3" y="165"/>
                  </a:cubicBezTo>
                  <a:cubicBezTo>
                    <a:pt x="2" y="136"/>
                    <a:pt x="2" y="107"/>
                    <a:pt x="1" y="78"/>
                  </a:cubicBezTo>
                  <a:close/>
                </a:path>
              </a:pathLst>
            </a:custGeom>
            <a:solidFill>
              <a:srgbClr val="F0DC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4" name="Google Shape;964;p10"/>
            <p:cNvSpPr/>
            <p:nvPr/>
          </p:nvSpPr>
          <p:spPr>
            <a:xfrm>
              <a:off x="3821113" y="3098801"/>
              <a:ext cx="963613" cy="923925"/>
            </a:xfrm>
            <a:custGeom>
              <a:avLst/>
              <a:gdLst/>
              <a:ahLst/>
              <a:cxnLst/>
              <a:rect l="l" t="t" r="r" b="b"/>
              <a:pathLst>
                <a:path w="102" h="98" extrusionOk="0">
                  <a:moveTo>
                    <a:pt x="97" y="65"/>
                  </a:moveTo>
                  <a:cubicBezTo>
                    <a:pt x="94" y="47"/>
                    <a:pt x="99" y="28"/>
                    <a:pt x="92" y="10"/>
                  </a:cubicBezTo>
                  <a:cubicBezTo>
                    <a:pt x="92" y="8"/>
                    <a:pt x="91" y="6"/>
                    <a:pt x="89" y="5"/>
                  </a:cubicBezTo>
                  <a:cubicBezTo>
                    <a:pt x="85" y="2"/>
                    <a:pt x="80" y="1"/>
                    <a:pt x="75" y="1"/>
                  </a:cubicBezTo>
                  <a:cubicBezTo>
                    <a:pt x="65" y="0"/>
                    <a:pt x="54" y="0"/>
                    <a:pt x="43" y="1"/>
                  </a:cubicBezTo>
                  <a:cubicBezTo>
                    <a:pt x="17" y="3"/>
                    <a:pt x="12" y="25"/>
                    <a:pt x="9" y="39"/>
                  </a:cubicBezTo>
                  <a:cubicBezTo>
                    <a:pt x="8" y="48"/>
                    <a:pt x="6" y="58"/>
                    <a:pt x="5" y="67"/>
                  </a:cubicBezTo>
                  <a:cubicBezTo>
                    <a:pt x="3" y="75"/>
                    <a:pt x="2" y="83"/>
                    <a:pt x="0" y="92"/>
                  </a:cubicBezTo>
                  <a:cubicBezTo>
                    <a:pt x="0" y="93"/>
                    <a:pt x="0" y="94"/>
                    <a:pt x="1" y="94"/>
                  </a:cubicBezTo>
                  <a:cubicBezTo>
                    <a:pt x="2" y="95"/>
                    <a:pt x="3" y="95"/>
                    <a:pt x="5" y="95"/>
                  </a:cubicBezTo>
                  <a:cubicBezTo>
                    <a:pt x="36" y="97"/>
                    <a:pt x="67" y="98"/>
                    <a:pt x="98" y="96"/>
                  </a:cubicBezTo>
                  <a:cubicBezTo>
                    <a:pt x="99" y="96"/>
                    <a:pt x="100" y="96"/>
                    <a:pt x="101" y="95"/>
                  </a:cubicBezTo>
                  <a:cubicBezTo>
                    <a:pt x="102" y="95"/>
                    <a:pt x="102" y="94"/>
                    <a:pt x="102" y="93"/>
                  </a:cubicBezTo>
                  <a:cubicBezTo>
                    <a:pt x="102" y="84"/>
                    <a:pt x="98" y="75"/>
                    <a:pt x="97" y="65"/>
                  </a:cubicBezTo>
                  <a:close/>
                </a:path>
              </a:pathLst>
            </a:cu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5" name="Google Shape;965;p10"/>
            <p:cNvSpPr/>
            <p:nvPr/>
          </p:nvSpPr>
          <p:spPr>
            <a:xfrm>
              <a:off x="3897313" y="5549901"/>
              <a:ext cx="292100" cy="114300"/>
            </a:xfrm>
            <a:custGeom>
              <a:avLst/>
              <a:gdLst/>
              <a:ahLst/>
              <a:cxnLst/>
              <a:rect l="l" t="t" r="r" b="b"/>
              <a:pathLst>
                <a:path w="31" h="12" extrusionOk="0">
                  <a:moveTo>
                    <a:pt x="31" y="0"/>
                  </a:moveTo>
                  <a:cubicBezTo>
                    <a:pt x="31" y="3"/>
                    <a:pt x="31" y="6"/>
                    <a:pt x="31" y="10"/>
                  </a:cubicBezTo>
                  <a:cubicBezTo>
                    <a:pt x="31" y="10"/>
                    <a:pt x="31" y="11"/>
                    <a:pt x="30" y="11"/>
                  </a:cubicBezTo>
                  <a:cubicBezTo>
                    <a:pt x="30" y="11"/>
                    <a:pt x="29" y="11"/>
                    <a:pt x="29" y="11"/>
                  </a:cubicBezTo>
                  <a:cubicBezTo>
                    <a:pt x="21" y="12"/>
                    <a:pt x="12" y="12"/>
                    <a:pt x="4" y="11"/>
                  </a:cubicBezTo>
                  <a:cubicBezTo>
                    <a:pt x="3" y="11"/>
                    <a:pt x="2" y="11"/>
                    <a:pt x="1" y="11"/>
                  </a:cubicBezTo>
                  <a:cubicBezTo>
                    <a:pt x="0" y="10"/>
                    <a:pt x="0" y="10"/>
                    <a:pt x="0" y="10"/>
                  </a:cubicBezTo>
                  <a:cubicBezTo>
                    <a:pt x="0" y="10"/>
                    <a:pt x="0" y="9"/>
                    <a:pt x="0" y="9"/>
                  </a:cubicBezTo>
                  <a:cubicBezTo>
                    <a:pt x="0" y="7"/>
                    <a:pt x="1" y="5"/>
                    <a:pt x="2" y="4"/>
                  </a:cubicBezTo>
                  <a:cubicBezTo>
                    <a:pt x="3" y="3"/>
                    <a:pt x="4" y="3"/>
                    <a:pt x="4" y="3"/>
                  </a:cubicBezTo>
                  <a:cubicBezTo>
                    <a:pt x="9" y="2"/>
                    <a:pt x="13" y="2"/>
                    <a:pt x="17" y="2"/>
                  </a:cubicBezTo>
                  <a:cubicBezTo>
                    <a:pt x="18" y="2"/>
                    <a:pt x="19" y="2"/>
                    <a:pt x="20" y="2"/>
                  </a:cubicBezTo>
                  <a:cubicBezTo>
                    <a:pt x="20" y="2"/>
                    <a:pt x="21" y="1"/>
                    <a:pt x="21" y="0"/>
                  </a:cubicBezTo>
                  <a:cubicBezTo>
                    <a:pt x="22" y="0"/>
                    <a:pt x="23" y="0"/>
                    <a:pt x="24" y="0"/>
                  </a:cubicBezTo>
                  <a:cubicBezTo>
                    <a:pt x="26" y="0"/>
                    <a:pt x="29" y="0"/>
                    <a:pt x="31"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6" name="Google Shape;966;p10"/>
            <p:cNvSpPr/>
            <p:nvPr/>
          </p:nvSpPr>
          <p:spPr>
            <a:xfrm>
              <a:off x="4462463" y="5559426"/>
              <a:ext cx="236538" cy="141288"/>
            </a:xfrm>
            <a:custGeom>
              <a:avLst/>
              <a:gdLst/>
              <a:ahLst/>
              <a:cxnLst/>
              <a:rect l="l" t="t" r="r" b="b"/>
              <a:pathLst>
                <a:path w="25" h="15" extrusionOk="0">
                  <a:moveTo>
                    <a:pt x="6" y="0"/>
                  </a:moveTo>
                  <a:cubicBezTo>
                    <a:pt x="7" y="0"/>
                    <a:pt x="7" y="0"/>
                    <a:pt x="8" y="0"/>
                  </a:cubicBezTo>
                  <a:cubicBezTo>
                    <a:pt x="10" y="1"/>
                    <a:pt x="11" y="1"/>
                    <a:pt x="12" y="3"/>
                  </a:cubicBezTo>
                  <a:cubicBezTo>
                    <a:pt x="13" y="4"/>
                    <a:pt x="13" y="5"/>
                    <a:pt x="14" y="6"/>
                  </a:cubicBezTo>
                  <a:cubicBezTo>
                    <a:pt x="15" y="7"/>
                    <a:pt x="16" y="7"/>
                    <a:pt x="16" y="7"/>
                  </a:cubicBezTo>
                  <a:cubicBezTo>
                    <a:pt x="19" y="7"/>
                    <a:pt x="21" y="8"/>
                    <a:pt x="23" y="9"/>
                  </a:cubicBezTo>
                  <a:cubicBezTo>
                    <a:pt x="24" y="9"/>
                    <a:pt x="24" y="9"/>
                    <a:pt x="25" y="9"/>
                  </a:cubicBezTo>
                  <a:cubicBezTo>
                    <a:pt x="25" y="10"/>
                    <a:pt x="25" y="11"/>
                    <a:pt x="24" y="11"/>
                  </a:cubicBezTo>
                  <a:cubicBezTo>
                    <a:pt x="24" y="12"/>
                    <a:pt x="24" y="12"/>
                    <a:pt x="23" y="13"/>
                  </a:cubicBezTo>
                  <a:cubicBezTo>
                    <a:pt x="23" y="13"/>
                    <a:pt x="23" y="13"/>
                    <a:pt x="23" y="13"/>
                  </a:cubicBezTo>
                  <a:cubicBezTo>
                    <a:pt x="22" y="14"/>
                    <a:pt x="22" y="14"/>
                    <a:pt x="21" y="14"/>
                  </a:cubicBezTo>
                  <a:cubicBezTo>
                    <a:pt x="18" y="15"/>
                    <a:pt x="14" y="14"/>
                    <a:pt x="10" y="13"/>
                  </a:cubicBezTo>
                  <a:cubicBezTo>
                    <a:pt x="9" y="12"/>
                    <a:pt x="7" y="12"/>
                    <a:pt x="6" y="11"/>
                  </a:cubicBezTo>
                  <a:cubicBezTo>
                    <a:pt x="5" y="11"/>
                    <a:pt x="4" y="11"/>
                    <a:pt x="3" y="10"/>
                  </a:cubicBezTo>
                  <a:cubicBezTo>
                    <a:pt x="3" y="10"/>
                    <a:pt x="2" y="10"/>
                    <a:pt x="1" y="9"/>
                  </a:cubicBezTo>
                  <a:cubicBezTo>
                    <a:pt x="1" y="9"/>
                    <a:pt x="1" y="8"/>
                    <a:pt x="0" y="8"/>
                  </a:cubicBezTo>
                  <a:cubicBezTo>
                    <a:pt x="0" y="7"/>
                    <a:pt x="0" y="6"/>
                    <a:pt x="0" y="5"/>
                  </a:cubicBezTo>
                  <a:cubicBezTo>
                    <a:pt x="0" y="4"/>
                    <a:pt x="0" y="2"/>
                    <a:pt x="0" y="1"/>
                  </a:cubicBezTo>
                  <a:cubicBezTo>
                    <a:pt x="0" y="1"/>
                    <a:pt x="1" y="1"/>
                    <a:pt x="2" y="1"/>
                  </a:cubicBezTo>
                  <a:cubicBezTo>
                    <a:pt x="3" y="1"/>
                    <a:pt x="5" y="1"/>
                    <a:pt x="6" y="0"/>
                  </a:cubicBezTo>
                  <a:close/>
                </a:path>
              </a:pathLst>
            </a:custGeom>
            <a:solidFill>
              <a:srgbClr val="1919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7" name="Google Shape;967;p10"/>
            <p:cNvSpPr/>
            <p:nvPr/>
          </p:nvSpPr>
          <p:spPr>
            <a:xfrm>
              <a:off x="3821113" y="2043113"/>
              <a:ext cx="990600" cy="1574800"/>
            </a:xfrm>
            <a:custGeom>
              <a:avLst/>
              <a:gdLst/>
              <a:ahLst/>
              <a:cxnLst/>
              <a:rect l="l" t="t" r="r" b="b"/>
              <a:pathLst>
                <a:path w="105" h="167" extrusionOk="0">
                  <a:moveTo>
                    <a:pt x="104" y="149"/>
                  </a:moveTo>
                  <a:cubicBezTo>
                    <a:pt x="101" y="113"/>
                    <a:pt x="96" y="78"/>
                    <a:pt x="90" y="42"/>
                  </a:cubicBezTo>
                  <a:cubicBezTo>
                    <a:pt x="89" y="36"/>
                    <a:pt x="88" y="29"/>
                    <a:pt x="87" y="23"/>
                  </a:cubicBezTo>
                  <a:cubicBezTo>
                    <a:pt x="87" y="19"/>
                    <a:pt x="86" y="15"/>
                    <a:pt x="83" y="12"/>
                  </a:cubicBezTo>
                  <a:cubicBezTo>
                    <a:pt x="80" y="9"/>
                    <a:pt x="75" y="9"/>
                    <a:pt x="70" y="8"/>
                  </a:cubicBezTo>
                  <a:cubicBezTo>
                    <a:pt x="66" y="8"/>
                    <a:pt x="61" y="4"/>
                    <a:pt x="61" y="0"/>
                  </a:cubicBezTo>
                  <a:cubicBezTo>
                    <a:pt x="61" y="1"/>
                    <a:pt x="40" y="0"/>
                    <a:pt x="38" y="1"/>
                  </a:cubicBezTo>
                  <a:cubicBezTo>
                    <a:pt x="32" y="2"/>
                    <a:pt x="35" y="6"/>
                    <a:pt x="35" y="11"/>
                  </a:cubicBezTo>
                  <a:cubicBezTo>
                    <a:pt x="36" y="26"/>
                    <a:pt x="32" y="44"/>
                    <a:pt x="28" y="58"/>
                  </a:cubicBezTo>
                  <a:cubicBezTo>
                    <a:pt x="23" y="77"/>
                    <a:pt x="13" y="95"/>
                    <a:pt x="7" y="114"/>
                  </a:cubicBezTo>
                  <a:cubicBezTo>
                    <a:pt x="3" y="125"/>
                    <a:pt x="0" y="136"/>
                    <a:pt x="1" y="147"/>
                  </a:cubicBezTo>
                  <a:cubicBezTo>
                    <a:pt x="1" y="149"/>
                    <a:pt x="2" y="152"/>
                    <a:pt x="3" y="154"/>
                  </a:cubicBezTo>
                  <a:cubicBezTo>
                    <a:pt x="5" y="155"/>
                    <a:pt x="7" y="157"/>
                    <a:pt x="10" y="156"/>
                  </a:cubicBezTo>
                  <a:cubicBezTo>
                    <a:pt x="11" y="155"/>
                    <a:pt x="12" y="153"/>
                    <a:pt x="12" y="152"/>
                  </a:cubicBezTo>
                  <a:cubicBezTo>
                    <a:pt x="15" y="148"/>
                    <a:pt x="16" y="142"/>
                    <a:pt x="19" y="138"/>
                  </a:cubicBezTo>
                  <a:cubicBezTo>
                    <a:pt x="22" y="134"/>
                    <a:pt x="28" y="131"/>
                    <a:pt x="34" y="131"/>
                  </a:cubicBezTo>
                  <a:cubicBezTo>
                    <a:pt x="40" y="130"/>
                    <a:pt x="46" y="132"/>
                    <a:pt x="51" y="133"/>
                  </a:cubicBezTo>
                  <a:cubicBezTo>
                    <a:pt x="63" y="135"/>
                    <a:pt x="76" y="138"/>
                    <a:pt x="84" y="146"/>
                  </a:cubicBezTo>
                  <a:cubicBezTo>
                    <a:pt x="89" y="151"/>
                    <a:pt x="92" y="157"/>
                    <a:pt x="96" y="163"/>
                  </a:cubicBezTo>
                  <a:cubicBezTo>
                    <a:pt x="97" y="164"/>
                    <a:pt x="98" y="166"/>
                    <a:pt x="99" y="166"/>
                  </a:cubicBezTo>
                  <a:cubicBezTo>
                    <a:pt x="102" y="167"/>
                    <a:pt x="104" y="163"/>
                    <a:pt x="104" y="160"/>
                  </a:cubicBezTo>
                  <a:cubicBezTo>
                    <a:pt x="105" y="156"/>
                    <a:pt x="104" y="153"/>
                    <a:pt x="104" y="149"/>
                  </a:cubicBezTo>
                  <a:close/>
                </a:path>
              </a:pathLst>
            </a:custGeom>
            <a:solidFill>
              <a:srgbClr val="5432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8" name="Google Shape;968;p10"/>
            <p:cNvSpPr/>
            <p:nvPr/>
          </p:nvSpPr>
          <p:spPr>
            <a:xfrm>
              <a:off x="4048126" y="1439863"/>
              <a:ext cx="481013" cy="574675"/>
            </a:xfrm>
            <a:custGeom>
              <a:avLst/>
              <a:gdLst/>
              <a:ahLst/>
              <a:cxnLst/>
              <a:rect l="l" t="t" r="r" b="b"/>
              <a:pathLst>
                <a:path w="51" h="61" extrusionOk="0">
                  <a:moveTo>
                    <a:pt x="47" y="32"/>
                  </a:moveTo>
                  <a:cubicBezTo>
                    <a:pt x="45" y="40"/>
                    <a:pt x="44" y="49"/>
                    <a:pt x="38" y="55"/>
                  </a:cubicBezTo>
                  <a:cubicBezTo>
                    <a:pt x="34" y="59"/>
                    <a:pt x="27" y="61"/>
                    <a:pt x="22" y="60"/>
                  </a:cubicBezTo>
                  <a:cubicBezTo>
                    <a:pt x="16" y="60"/>
                    <a:pt x="10" y="56"/>
                    <a:pt x="7" y="51"/>
                  </a:cubicBezTo>
                  <a:cubicBezTo>
                    <a:pt x="6" y="49"/>
                    <a:pt x="5" y="46"/>
                    <a:pt x="4" y="43"/>
                  </a:cubicBezTo>
                  <a:cubicBezTo>
                    <a:pt x="1" y="34"/>
                    <a:pt x="0" y="25"/>
                    <a:pt x="0" y="16"/>
                  </a:cubicBezTo>
                  <a:cubicBezTo>
                    <a:pt x="0" y="12"/>
                    <a:pt x="0" y="9"/>
                    <a:pt x="2" y="6"/>
                  </a:cubicBezTo>
                  <a:cubicBezTo>
                    <a:pt x="5" y="4"/>
                    <a:pt x="8" y="3"/>
                    <a:pt x="11" y="3"/>
                  </a:cubicBezTo>
                  <a:cubicBezTo>
                    <a:pt x="18" y="1"/>
                    <a:pt x="25" y="0"/>
                    <a:pt x="32" y="1"/>
                  </a:cubicBezTo>
                  <a:cubicBezTo>
                    <a:pt x="38" y="2"/>
                    <a:pt x="45" y="5"/>
                    <a:pt x="48" y="10"/>
                  </a:cubicBezTo>
                  <a:cubicBezTo>
                    <a:pt x="51" y="16"/>
                    <a:pt x="48" y="26"/>
                    <a:pt x="47" y="32"/>
                  </a:cubicBezTo>
                  <a:close/>
                </a:path>
              </a:pathLst>
            </a:custGeom>
            <a:solidFill>
              <a:srgbClr val="F0DC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9" name="Google Shape;969;p10"/>
            <p:cNvSpPr/>
            <p:nvPr/>
          </p:nvSpPr>
          <p:spPr>
            <a:xfrm>
              <a:off x="4160838" y="2117726"/>
              <a:ext cx="1150938" cy="1395413"/>
            </a:xfrm>
            <a:custGeom>
              <a:avLst/>
              <a:gdLst/>
              <a:ahLst/>
              <a:cxnLst/>
              <a:rect l="l" t="t" r="r" b="b"/>
              <a:pathLst>
                <a:path w="122" h="148" extrusionOk="0">
                  <a:moveTo>
                    <a:pt x="112" y="102"/>
                  </a:moveTo>
                  <a:cubicBezTo>
                    <a:pt x="111" y="101"/>
                    <a:pt x="111" y="101"/>
                    <a:pt x="111" y="101"/>
                  </a:cubicBezTo>
                  <a:cubicBezTo>
                    <a:pt x="110" y="102"/>
                    <a:pt x="107" y="106"/>
                    <a:pt x="106" y="106"/>
                  </a:cubicBezTo>
                  <a:cubicBezTo>
                    <a:pt x="104" y="107"/>
                    <a:pt x="101" y="108"/>
                    <a:pt x="99" y="107"/>
                  </a:cubicBezTo>
                  <a:cubicBezTo>
                    <a:pt x="98" y="107"/>
                    <a:pt x="96" y="106"/>
                    <a:pt x="95" y="105"/>
                  </a:cubicBezTo>
                  <a:cubicBezTo>
                    <a:pt x="92" y="101"/>
                    <a:pt x="89" y="96"/>
                    <a:pt x="89" y="91"/>
                  </a:cubicBezTo>
                  <a:cubicBezTo>
                    <a:pt x="90" y="84"/>
                    <a:pt x="96" y="78"/>
                    <a:pt x="103" y="75"/>
                  </a:cubicBezTo>
                  <a:cubicBezTo>
                    <a:pt x="106" y="74"/>
                    <a:pt x="109" y="74"/>
                    <a:pt x="112" y="75"/>
                  </a:cubicBezTo>
                  <a:cubicBezTo>
                    <a:pt x="117" y="76"/>
                    <a:pt x="116" y="75"/>
                    <a:pt x="117" y="70"/>
                  </a:cubicBezTo>
                  <a:cubicBezTo>
                    <a:pt x="118" y="62"/>
                    <a:pt x="121" y="55"/>
                    <a:pt x="122" y="47"/>
                  </a:cubicBezTo>
                  <a:cubicBezTo>
                    <a:pt x="122" y="46"/>
                    <a:pt x="122" y="46"/>
                    <a:pt x="122" y="46"/>
                  </a:cubicBezTo>
                  <a:cubicBezTo>
                    <a:pt x="122" y="45"/>
                    <a:pt x="121" y="45"/>
                    <a:pt x="121" y="45"/>
                  </a:cubicBezTo>
                  <a:cubicBezTo>
                    <a:pt x="116" y="44"/>
                    <a:pt x="111" y="43"/>
                    <a:pt x="107" y="43"/>
                  </a:cubicBezTo>
                  <a:cubicBezTo>
                    <a:pt x="103" y="43"/>
                    <a:pt x="96" y="44"/>
                    <a:pt x="92" y="42"/>
                  </a:cubicBezTo>
                  <a:cubicBezTo>
                    <a:pt x="89" y="41"/>
                    <a:pt x="91" y="38"/>
                    <a:pt x="92" y="35"/>
                  </a:cubicBezTo>
                  <a:cubicBezTo>
                    <a:pt x="93" y="31"/>
                    <a:pt x="94" y="26"/>
                    <a:pt x="93" y="22"/>
                  </a:cubicBezTo>
                  <a:cubicBezTo>
                    <a:pt x="92" y="19"/>
                    <a:pt x="91" y="16"/>
                    <a:pt x="88" y="13"/>
                  </a:cubicBezTo>
                  <a:cubicBezTo>
                    <a:pt x="80" y="4"/>
                    <a:pt x="60" y="0"/>
                    <a:pt x="50" y="9"/>
                  </a:cubicBezTo>
                  <a:cubicBezTo>
                    <a:pt x="45" y="12"/>
                    <a:pt x="43" y="17"/>
                    <a:pt x="42" y="22"/>
                  </a:cubicBezTo>
                  <a:cubicBezTo>
                    <a:pt x="41" y="27"/>
                    <a:pt x="43" y="29"/>
                    <a:pt x="44" y="34"/>
                  </a:cubicBezTo>
                  <a:cubicBezTo>
                    <a:pt x="40" y="35"/>
                    <a:pt x="33" y="33"/>
                    <a:pt x="29" y="32"/>
                  </a:cubicBezTo>
                  <a:cubicBezTo>
                    <a:pt x="26" y="31"/>
                    <a:pt x="22" y="29"/>
                    <a:pt x="19" y="30"/>
                  </a:cubicBezTo>
                  <a:cubicBezTo>
                    <a:pt x="15" y="32"/>
                    <a:pt x="14" y="38"/>
                    <a:pt x="14" y="42"/>
                  </a:cubicBezTo>
                  <a:cubicBezTo>
                    <a:pt x="13" y="47"/>
                    <a:pt x="13" y="53"/>
                    <a:pt x="12" y="58"/>
                  </a:cubicBezTo>
                  <a:cubicBezTo>
                    <a:pt x="11" y="59"/>
                    <a:pt x="11" y="66"/>
                    <a:pt x="14" y="63"/>
                  </a:cubicBezTo>
                  <a:cubicBezTo>
                    <a:pt x="16" y="61"/>
                    <a:pt x="18" y="60"/>
                    <a:pt x="21" y="59"/>
                  </a:cubicBezTo>
                  <a:cubicBezTo>
                    <a:pt x="28" y="58"/>
                    <a:pt x="38" y="62"/>
                    <a:pt x="39" y="70"/>
                  </a:cubicBezTo>
                  <a:cubicBezTo>
                    <a:pt x="39" y="78"/>
                    <a:pt x="39" y="87"/>
                    <a:pt x="33" y="93"/>
                  </a:cubicBezTo>
                  <a:cubicBezTo>
                    <a:pt x="29" y="98"/>
                    <a:pt x="19" y="101"/>
                    <a:pt x="13" y="97"/>
                  </a:cubicBezTo>
                  <a:cubicBezTo>
                    <a:pt x="12" y="96"/>
                    <a:pt x="7" y="88"/>
                    <a:pt x="7" y="91"/>
                  </a:cubicBezTo>
                  <a:cubicBezTo>
                    <a:pt x="6" y="99"/>
                    <a:pt x="3" y="108"/>
                    <a:pt x="1" y="116"/>
                  </a:cubicBezTo>
                  <a:cubicBezTo>
                    <a:pt x="1" y="119"/>
                    <a:pt x="0" y="122"/>
                    <a:pt x="0" y="124"/>
                  </a:cubicBezTo>
                  <a:cubicBezTo>
                    <a:pt x="1" y="125"/>
                    <a:pt x="1" y="126"/>
                    <a:pt x="2" y="126"/>
                  </a:cubicBezTo>
                  <a:cubicBezTo>
                    <a:pt x="2" y="127"/>
                    <a:pt x="3" y="127"/>
                    <a:pt x="4" y="127"/>
                  </a:cubicBezTo>
                  <a:cubicBezTo>
                    <a:pt x="17" y="129"/>
                    <a:pt x="30" y="132"/>
                    <a:pt x="44" y="135"/>
                  </a:cubicBezTo>
                  <a:cubicBezTo>
                    <a:pt x="62" y="139"/>
                    <a:pt x="80" y="144"/>
                    <a:pt x="98" y="147"/>
                  </a:cubicBezTo>
                  <a:cubicBezTo>
                    <a:pt x="103" y="148"/>
                    <a:pt x="104" y="148"/>
                    <a:pt x="105" y="144"/>
                  </a:cubicBezTo>
                  <a:cubicBezTo>
                    <a:pt x="106" y="139"/>
                    <a:pt x="106" y="135"/>
                    <a:pt x="107" y="130"/>
                  </a:cubicBezTo>
                  <a:cubicBezTo>
                    <a:pt x="109" y="123"/>
                    <a:pt x="110" y="116"/>
                    <a:pt x="111" y="108"/>
                  </a:cubicBezTo>
                  <a:cubicBezTo>
                    <a:pt x="112" y="107"/>
                    <a:pt x="113" y="103"/>
                    <a:pt x="112" y="102"/>
                  </a:cubicBezTo>
                  <a:close/>
                </a:path>
              </a:pathLst>
            </a:custGeom>
            <a:solidFill>
              <a:srgbClr val="D992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70" name="Google Shape;970;p10"/>
            <p:cNvSpPr/>
            <p:nvPr/>
          </p:nvSpPr>
          <p:spPr>
            <a:xfrm>
              <a:off x="4283076" y="2995613"/>
              <a:ext cx="152400" cy="93663"/>
            </a:xfrm>
            <a:custGeom>
              <a:avLst/>
              <a:gdLst/>
              <a:ahLst/>
              <a:cxnLst/>
              <a:rect l="l" t="t" r="r" b="b"/>
              <a:pathLst>
                <a:path w="16" h="10" extrusionOk="0">
                  <a:moveTo>
                    <a:pt x="6" y="2"/>
                  </a:moveTo>
                  <a:cubicBezTo>
                    <a:pt x="7" y="1"/>
                    <a:pt x="7" y="1"/>
                    <a:pt x="8" y="1"/>
                  </a:cubicBezTo>
                  <a:cubicBezTo>
                    <a:pt x="9" y="0"/>
                    <a:pt x="10" y="1"/>
                    <a:pt x="10" y="1"/>
                  </a:cubicBezTo>
                  <a:cubicBezTo>
                    <a:pt x="12" y="1"/>
                    <a:pt x="13" y="2"/>
                    <a:pt x="14" y="3"/>
                  </a:cubicBezTo>
                  <a:cubicBezTo>
                    <a:pt x="15" y="4"/>
                    <a:pt x="16" y="5"/>
                    <a:pt x="16" y="6"/>
                  </a:cubicBezTo>
                  <a:cubicBezTo>
                    <a:pt x="16" y="7"/>
                    <a:pt x="15" y="9"/>
                    <a:pt x="14" y="9"/>
                  </a:cubicBezTo>
                  <a:cubicBezTo>
                    <a:pt x="13" y="9"/>
                    <a:pt x="12" y="10"/>
                    <a:pt x="11" y="10"/>
                  </a:cubicBezTo>
                  <a:cubicBezTo>
                    <a:pt x="10" y="10"/>
                    <a:pt x="9" y="9"/>
                    <a:pt x="8" y="9"/>
                  </a:cubicBezTo>
                  <a:cubicBezTo>
                    <a:pt x="7" y="9"/>
                    <a:pt x="6" y="8"/>
                    <a:pt x="5" y="8"/>
                  </a:cubicBezTo>
                  <a:cubicBezTo>
                    <a:pt x="4" y="7"/>
                    <a:pt x="3" y="7"/>
                    <a:pt x="2" y="6"/>
                  </a:cubicBezTo>
                  <a:cubicBezTo>
                    <a:pt x="1" y="6"/>
                    <a:pt x="1" y="5"/>
                    <a:pt x="1" y="5"/>
                  </a:cubicBezTo>
                  <a:cubicBezTo>
                    <a:pt x="0" y="4"/>
                    <a:pt x="2" y="3"/>
                    <a:pt x="2" y="3"/>
                  </a:cubicBezTo>
                  <a:cubicBezTo>
                    <a:pt x="4" y="2"/>
                    <a:pt x="5" y="2"/>
                    <a:pt x="6" y="2"/>
                  </a:cubicBezTo>
                  <a:close/>
                </a:path>
              </a:pathLst>
            </a:custGeom>
            <a:solidFill>
              <a:srgbClr val="F9E9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71" name="Google Shape;971;p10"/>
            <p:cNvSpPr/>
            <p:nvPr/>
          </p:nvSpPr>
          <p:spPr>
            <a:xfrm>
              <a:off x="3933826" y="2136776"/>
              <a:ext cx="377825" cy="923925"/>
            </a:xfrm>
            <a:custGeom>
              <a:avLst/>
              <a:gdLst/>
              <a:ahLst/>
              <a:cxnLst/>
              <a:rect l="l" t="t" r="r" b="b"/>
              <a:pathLst>
                <a:path w="40" h="98" extrusionOk="0">
                  <a:moveTo>
                    <a:pt x="5" y="24"/>
                  </a:moveTo>
                  <a:cubicBezTo>
                    <a:pt x="8" y="16"/>
                    <a:pt x="13" y="7"/>
                    <a:pt x="20" y="1"/>
                  </a:cubicBezTo>
                  <a:cubicBezTo>
                    <a:pt x="21" y="0"/>
                    <a:pt x="22" y="0"/>
                    <a:pt x="23" y="0"/>
                  </a:cubicBezTo>
                  <a:cubicBezTo>
                    <a:pt x="24" y="1"/>
                    <a:pt x="24" y="1"/>
                    <a:pt x="24" y="2"/>
                  </a:cubicBezTo>
                  <a:cubicBezTo>
                    <a:pt x="25" y="5"/>
                    <a:pt x="26" y="8"/>
                    <a:pt x="26" y="11"/>
                  </a:cubicBezTo>
                  <a:cubicBezTo>
                    <a:pt x="26" y="13"/>
                    <a:pt x="25" y="15"/>
                    <a:pt x="24" y="16"/>
                  </a:cubicBezTo>
                  <a:cubicBezTo>
                    <a:pt x="22" y="21"/>
                    <a:pt x="19" y="26"/>
                    <a:pt x="17" y="32"/>
                  </a:cubicBezTo>
                  <a:cubicBezTo>
                    <a:pt x="15" y="36"/>
                    <a:pt x="13" y="40"/>
                    <a:pt x="11" y="44"/>
                  </a:cubicBezTo>
                  <a:cubicBezTo>
                    <a:pt x="8" y="55"/>
                    <a:pt x="9" y="68"/>
                    <a:pt x="15" y="78"/>
                  </a:cubicBezTo>
                  <a:cubicBezTo>
                    <a:pt x="18" y="82"/>
                    <a:pt x="22" y="86"/>
                    <a:pt x="26" y="88"/>
                  </a:cubicBezTo>
                  <a:cubicBezTo>
                    <a:pt x="28" y="90"/>
                    <a:pt x="31" y="91"/>
                    <a:pt x="33" y="92"/>
                  </a:cubicBezTo>
                  <a:cubicBezTo>
                    <a:pt x="35" y="93"/>
                    <a:pt x="38" y="93"/>
                    <a:pt x="40" y="94"/>
                  </a:cubicBezTo>
                  <a:cubicBezTo>
                    <a:pt x="40" y="94"/>
                    <a:pt x="40" y="94"/>
                    <a:pt x="40" y="94"/>
                  </a:cubicBezTo>
                  <a:cubicBezTo>
                    <a:pt x="40" y="94"/>
                    <a:pt x="40" y="94"/>
                    <a:pt x="40" y="94"/>
                  </a:cubicBezTo>
                  <a:cubicBezTo>
                    <a:pt x="40" y="95"/>
                    <a:pt x="40" y="96"/>
                    <a:pt x="39" y="96"/>
                  </a:cubicBezTo>
                  <a:cubicBezTo>
                    <a:pt x="39" y="97"/>
                    <a:pt x="39" y="97"/>
                    <a:pt x="40" y="98"/>
                  </a:cubicBezTo>
                  <a:cubicBezTo>
                    <a:pt x="39" y="98"/>
                    <a:pt x="38" y="98"/>
                    <a:pt x="37" y="98"/>
                  </a:cubicBezTo>
                  <a:cubicBezTo>
                    <a:pt x="31" y="98"/>
                    <a:pt x="25" y="96"/>
                    <a:pt x="19" y="92"/>
                  </a:cubicBezTo>
                  <a:cubicBezTo>
                    <a:pt x="11" y="87"/>
                    <a:pt x="4" y="78"/>
                    <a:pt x="2" y="69"/>
                  </a:cubicBezTo>
                  <a:cubicBezTo>
                    <a:pt x="0" y="63"/>
                    <a:pt x="0" y="58"/>
                    <a:pt x="0" y="52"/>
                  </a:cubicBezTo>
                  <a:cubicBezTo>
                    <a:pt x="1" y="43"/>
                    <a:pt x="2" y="33"/>
                    <a:pt x="5" y="24"/>
                  </a:cubicBezTo>
                  <a:close/>
                </a:path>
              </a:pathLst>
            </a:cu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72" name="Google Shape;972;p10"/>
            <p:cNvSpPr/>
            <p:nvPr/>
          </p:nvSpPr>
          <p:spPr>
            <a:xfrm>
              <a:off x="3830638" y="1401763"/>
              <a:ext cx="774700" cy="1254125"/>
            </a:xfrm>
            <a:custGeom>
              <a:avLst/>
              <a:gdLst/>
              <a:ahLst/>
              <a:cxnLst/>
              <a:rect l="l" t="t" r="r" b="b"/>
              <a:pathLst>
                <a:path w="82" h="133" extrusionOk="0">
                  <a:moveTo>
                    <a:pt x="0" y="105"/>
                  </a:moveTo>
                  <a:cubicBezTo>
                    <a:pt x="0" y="98"/>
                    <a:pt x="0" y="90"/>
                    <a:pt x="2" y="83"/>
                  </a:cubicBezTo>
                  <a:cubicBezTo>
                    <a:pt x="3" y="79"/>
                    <a:pt x="4" y="75"/>
                    <a:pt x="5" y="72"/>
                  </a:cubicBezTo>
                  <a:cubicBezTo>
                    <a:pt x="7" y="62"/>
                    <a:pt x="4" y="51"/>
                    <a:pt x="2" y="41"/>
                  </a:cubicBezTo>
                  <a:cubicBezTo>
                    <a:pt x="1" y="31"/>
                    <a:pt x="0" y="19"/>
                    <a:pt x="7" y="11"/>
                  </a:cubicBezTo>
                  <a:cubicBezTo>
                    <a:pt x="11" y="7"/>
                    <a:pt x="16" y="4"/>
                    <a:pt x="21" y="3"/>
                  </a:cubicBezTo>
                  <a:cubicBezTo>
                    <a:pt x="27" y="1"/>
                    <a:pt x="33" y="1"/>
                    <a:pt x="38" y="0"/>
                  </a:cubicBezTo>
                  <a:cubicBezTo>
                    <a:pt x="45" y="0"/>
                    <a:pt x="51" y="0"/>
                    <a:pt x="58" y="0"/>
                  </a:cubicBezTo>
                  <a:cubicBezTo>
                    <a:pt x="63" y="1"/>
                    <a:pt x="68" y="2"/>
                    <a:pt x="72" y="6"/>
                  </a:cubicBezTo>
                  <a:cubicBezTo>
                    <a:pt x="82" y="16"/>
                    <a:pt x="70" y="24"/>
                    <a:pt x="60" y="24"/>
                  </a:cubicBezTo>
                  <a:cubicBezTo>
                    <a:pt x="54" y="23"/>
                    <a:pt x="49" y="22"/>
                    <a:pt x="44" y="22"/>
                  </a:cubicBezTo>
                  <a:cubicBezTo>
                    <a:pt x="38" y="22"/>
                    <a:pt x="33" y="24"/>
                    <a:pt x="30" y="29"/>
                  </a:cubicBezTo>
                  <a:cubicBezTo>
                    <a:pt x="29" y="32"/>
                    <a:pt x="28" y="35"/>
                    <a:pt x="28" y="38"/>
                  </a:cubicBezTo>
                  <a:cubicBezTo>
                    <a:pt x="28" y="43"/>
                    <a:pt x="29" y="48"/>
                    <a:pt x="30" y="53"/>
                  </a:cubicBezTo>
                  <a:cubicBezTo>
                    <a:pt x="31" y="59"/>
                    <a:pt x="33" y="65"/>
                    <a:pt x="31" y="71"/>
                  </a:cubicBezTo>
                  <a:cubicBezTo>
                    <a:pt x="30" y="75"/>
                    <a:pt x="28" y="78"/>
                    <a:pt x="27" y="81"/>
                  </a:cubicBezTo>
                  <a:cubicBezTo>
                    <a:pt x="24" y="86"/>
                    <a:pt x="23" y="92"/>
                    <a:pt x="23" y="97"/>
                  </a:cubicBezTo>
                  <a:cubicBezTo>
                    <a:pt x="23" y="102"/>
                    <a:pt x="23" y="108"/>
                    <a:pt x="25" y="112"/>
                  </a:cubicBezTo>
                  <a:cubicBezTo>
                    <a:pt x="27" y="117"/>
                    <a:pt x="31" y="121"/>
                    <a:pt x="36" y="122"/>
                  </a:cubicBezTo>
                  <a:cubicBezTo>
                    <a:pt x="40" y="122"/>
                    <a:pt x="44" y="121"/>
                    <a:pt x="45" y="118"/>
                  </a:cubicBezTo>
                  <a:cubicBezTo>
                    <a:pt x="47" y="114"/>
                    <a:pt x="44" y="109"/>
                    <a:pt x="41" y="110"/>
                  </a:cubicBezTo>
                  <a:cubicBezTo>
                    <a:pt x="46" y="109"/>
                    <a:pt x="52" y="112"/>
                    <a:pt x="53" y="118"/>
                  </a:cubicBezTo>
                  <a:cubicBezTo>
                    <a:pt x="54" y="124"/>
                    <a:pt x="48" y="131"/>
                    <a:pt x="42" y="132"/>
                  </a:cubicBezTo>
                  <a:cubicBezTo>
                    <a:pt x="35" y="133"/>
                    <a:pt x="28" y="131"/>
                    <a:pt x="22" y="128"/>
                  </a:cubicBezTo>
                  <a:cubicBezTo>
                    <a:pt x="17" y="126"/>
                    <a:pt x="12" y="123"/>
                    <a:pt x="7" y="120"/>
                  </a:cubicBezTo>
                  <a:cubicBezTo>
                    <a:pt x="5" y="118"/>
                    <a:pt x="2" y="117"/>
                    <a:pt x="1" y="114"/>
                  </a:cubicBezTo>
                  <a:cubicBezTo>
                    <a:pt x="0" y="111"/>
                    <a:pt x="0" y="108"/>
                    <a:pt x="0" y="105"/>
                  </a:cubicBezTo>
                  <a:close/>
                </a:path>
              </a:pathLst>
            </a:custGeom>
            <a:solidFill>
              <a:srgbClr val="C6B69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973" name="Google Shape;973;p10"/>
          <p:cNvSpPr/>
          <p:nvPr/>
        </p:nvSpPr>
        <p:spPr>
          <a:xfrm>
            <a:off x="6428328" y="561278"/>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4" name="Google Shape;974;p10"/>
          <p:cNvSpPr/>
          <p:nvPr/>
        </p:nvSpPr>
        <p:spPr>
          <a:xfrm>
            <a:off x="521970" y="397510"/>
            <a:ext cx="174000" cy="17400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6" name="Google Shape;976;p10"/>
          <p:cNvSpPr/>
          <p:nvPr/>
        </p:nvSpPr>
        <p:spPr>
          <a:xfrm>
            <a:off x="742315" y="702945"/>
            <a:ext cx="115500" cy="11550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436;p4"/>
          <p:cNvSpPr/>
          <p:nvPr/>
        </p:nvSpPr>
        <p:spPr>
          <a:xfrm>
            <a:off x="1135626" y="205711"/>
            <a:ext cx="5401524" cy="551100"/>
          </a:xfrm>
          <a:prstGeom prst="roundRect">
            <a:avLst>
              <a:gd name="adj" fmla="val 50000"/>
            </a:avLst>
          </a:prstGeom>
          <a:gradFill>
            <a:gsLst>
              <a:gs pos="0">
                <a:srgbClr val="146DD7"/>
              </a:gs>
              <a:gs pos="100000">
                <a:srgbClr val="77B6EB"/>
              </a:gs>
            </a:gsLst>
            <a:lin ang="0" scaled="0"/>
          </a:gradFill>
          <a:ln>
            <a:noFill/>
          </a:ln>
          <a:effectLst>
            <a:outerShdw blurRad="50800" dist="38100" dir="13500000" sx="102000" sy="102000" algn="br" rotWithShape="0">
              <a:srgbClr val="000000">
                <a:alpha val="2392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2800" b="1" dirty="0" smtClean="0">
                <a:solidFill>
                  <a:schemeClr val="bg1"/>
                </a:solidFill>
                <a:effectLst>
                  <a:outerShdw blurRad="38100" dist="38100" dir="2700000" algn="tl">
                    <a:srgbClr val="000000">
                      <a:alpha val="43137"/>
                    </a:srgbClr>
                  </a:outerShdw>
                </a:effectLst>
              </a:rPr>
              <a:t>PHÂN HỆ QUẢN TRỊ</a:t>
            </a:r>
            <a:endParaRPr sz="2800" b="1" dirty="0">
              <a:solidFill>
                <a:schemeClr val="bg1"/>
              </a:solidFill>
              <a:effectLst>
                <a:outerShdw blurRad="38100" dist="38100" dir="2700000" algn="tl">
                  <a:srgbClr val="000000">
                    <a:alpha val="43137"/>
                  </a:srgbClr>
                </a:outerShdw>
              </a:effectLst>
            </a:endParaRPr>
          </a:p>
        </p:txBody>
      </p:sp>
      <p:pic>
        <p:nvPicPr>
          <p:cNvPr id="45" name="Picture 44"/>
          <p:cNvPicPr>
            <a:picLocks noChangeAspect="1"/>
          </p:cNvPicPr>
          <p:nvPr/>
        </p:nvPicPr>
        <p:blipFill>
          <a:blip r:embed="rId3"/>
          <a:stretch>
            <a:fillRect/>
          </a:stretch>
        </p:blipFill>
        <p:spPr>
          <a:xfrm>
            <a:off x="6313810" y="1156947"/>
            <a:ext cx="5210628" cy="3747115"/>
          </a:xfrm>
          <a:prstGeom prst="rect">
            <a:avLst/>
          </a:prstGeom>
        </p:spPr>
      </p:pic>
      <p:sp>
        <p:nvSpPr>
          <p:cNvPr id="4" name="TextBox 3"/>
          <p:cNvSpPr txBox="1"/>
          <p:nvPr/>
        </p:nvSpPr>
        <p:spPr>
          <a:xfrm>
            <a:off x="695970" y="1276829"/>
            <a:ext cx="5302801" cy="4577985"/>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tabLst>
                <a:tab pos="447040" algn="l"/>
                <a:tab pos="533400" algn="l"/>
              </a:tabLst>
            </a:pPr>
            <a:r>
              <a:rPr lang="vi-VN" b="1" dirty="0">
                <a:solidFill>
                  <a:srgbClr val="222222"/>
                </a:solidFill>
                <a:latin typeface="Times New Roman" panose="02020603050405020304" pitchFamily="18" charset="0"/>
                <a:ea typeface="Calibri" panose="020F0502020204030204" pitchFamily="34" charset="0"/>
                <a:cs typeface="Calibri" panose="020F0502020204030204" pitchFamily="34" charset="0"/>
              </a:rPr>
              <a:t>Chức năng:</a:t>
            </a:r>
            <a:endParaRPr lang="vi-VN" dirty="0">
              <a:solidFill>
                <a:srgbClr val="222222"/>
              </a:solidFill>
              <a:latin typeface="Times New Roman" panose="02020603050405020304" pitchFamily="18" charset="0"/>
              <a:ea typeface="Calibri" panose="020F0502020204030204" pitchFamily="34" charset="0"/>
              <a:cs typeface="Calibri" panose="020F0502020204030204" pitchFamily="34" charset="0"/>
            </a:endParaRPr>
          </a:p>
          <a:p>
            <a:pPr marL="342900" lvl="0" indent="-342900" algn="just">
              <a:lnSpc>
                <a:spcPct val="150000"/>
              </a:lnSpc>
              <a:buFont typeface="Wingdings" panose="05000000000000000000" pitchFamily="2" charset="2"/>
              <a:buChar char=""/>
              <a:tabLst>
                <a:tab pos="800100" algn="l"/>
              </a:tabLst>
            </a:pPr>
            <a:r>
              <a:rPr lang="vi-VN" dirty="0">
                <a:solidFill>
                  <a:srgbClr val="222222"/>
                </a:solidFill>
                <a:latin typeface="Times New Roman" panose="02020603050405020304" pitchFamily="18" charset="0"/>
                <a:ea typeface="Calibri" panose="020F0502020204030204" pitchFamily="34" charset="0"/>
              </a:rPr>
              <a:t>Quản lý khách hàng: Mỗi khách hàng được quản lý với các thông tin: Họ tên, Địa chỉ, Số điện thoại, Email.</a:t>
            </a:r>
          </a:p>
          <a:p>
            <a:pPr marL="342900" lvl="0" indent="-342900" algn="just">
              <a:lnSpc>
                <a:spcPct val="150000"/>
              </a:lnSpc>
              <a:buFont typeface="Wingdings" panose="05000000000000000000" pitchFamily="2" charset="2"/>
              <a:buChar char=""/>
              <a:tabLst>
                <a:tab pos="800100" algn="l"/>
              </a:tabLst>
            </a:pPr>
            <a:r>
              <a:rPr lang="vi-VN" dirty="0">
                <a:solidFill>
                  <a:srgbClr val="222222"/>
                </a:solidFill>
                <a:latin typeface="Times New Roman" panose="02020603050405020304" pitchFamily="18" charset="0"/>
                <a:ea typeface="Calibri" panose="020F0502020204030204" pitchFamily="34" charset="0"/>
              </a:rPr>
              <a:t>Quản lý sản phẩm: Mã sản phẩm, Tên sản phẩm, Đơn giá, Hình ảnh, Chi tiết, Mã loại, Mã nhà cung cấp.</a:t>
            </a:r>
          </a:p>
          <a:p>
            <a:pPr marL="342900" lvl="0" indent="-342900" algn="just">
              <a:lnSpc>
                <a:spcPct val="150000"/>
              </a:lnSpc>
              <a:buFont typeface="Wingdings" panose="05000000000000000000" pitchFamily="2" charset="2"/>
              <a:buChar char=""/>
              <a:tabLst>
                <a:tab pos="800100" algn="l"/>
              </a:tabLst>
            </a:pPr>
            <a:r>
              <a:rPr lang="vi-VN" dirty="0">
                <a:solidFill>
                  <a:srgbClr val="222222"/>
                </a:solidFill>
                <a:latin typeface="Times New Roman" panose="02020603050405020304" pitchFamily="18" charset="0"/>
                <a:ea typeface="Calibri" panose="020F0502020204030204" pitchFamily="34" charset="0"/>
              </a:rPr>
              <a:t>Quản lý loại sản phẩm: Mã loại, Tên loại.</a:t>
            </a:r>
          </a:p>
          <a:p>
            <a:pPr marL="342900" lvl="0" indent="-342900" algn="just">
              <a:lnSpc>
                <a:spcPct val="150000"/>
              </a:lnSpc>
              <a:buFont typeface="Wingdings" panose="05000000000000000000" pitchFamily="2" charset="2"/>
              <a:buChar char=""/>
              <a:tabLst>
                <a:tab pos="800100" algn="l"/>
              </a:tabLst>
            </a:pPr>
            <a:r>
              <a:rPr lang="vi-VN" dirty="0">
                <a:solidFill>
                  <a:srgbClr val="222222"/>
                </a:solidFill>
                <a:latin typeface="Times New Roman" panose="02020603050405020304" pitchFamily="18" charset="0"/>
                <a:ea typeface="Calibri" panose="020F0502020204030204" pitchFamily="34" charset="0"/>
              </a:rPr>
              <a:t>Quản lý nhà cung cấp: Mã nhà cung cấp, Tên nhà cung cấp</a:t>
            </a:r>
          </a:p>
          <a:p>
            <a:pPr marL="342900" lvl="0" indent="-342900" algn="just">
              <a:lnSpc>
                <a:spcPct val="150000"/>
              </a:lnSpc>
              <a:buFont typeface="Wingdings" panose="05000000000000000000" pitchFamily="2" charset="2"/>
              <a:buChar char=""/>
              <a:tabLst>
                <a:tab pos="800100" algn="l"/>
              </a:tabLst>
            </a:pPr>
            <a:r>
              <a:rPr lang="vi-VN" dirty="0">
                <a:solidFill>
                  <a:srgbClr val="222222"/>
                </a:solidFill>
                <a:latin typeface="Times New Roman" panose="02020603050405020304" pitchFamily="18" charset="0"/>
                <a:ea typeface="Calibri" panose="020F0502020204030204" pitchFamily="34" charset="0"/>
              </a:rPr>
              <a:t>Quản lý đơn hàng: Mã đơn hàng, Mã khách hàng, Ngày giao dịch, Tổng hóa đơn. Với thông tin chi tiết: Mã sản phẩm, Số lượng, Đơn giá.</a:t>
            </a:r>
          </a:p>
          <a:p>
            <a:pPr marL="342900" lvl="0" indent="-342900" algn="just">
              <a:lnSpc>
                <a:spcPct val="150000"/>
              </a:lnSpc>
              <a:buFont typeface="Wingdings" panose="05000000000000000000" pitchFamily="2" charset="2"/>
              <a:buChar char=""/>
              <a:tabLst>
                <a:tab pos="800100" algn="l"/>
              </a:tabLst>
            </a:pPr>
            <a:r>
              <a:rPr lang="vi-VN" dirty="0">
                <a:solidFill>
                  <a:srgbClr val="222222"/>
                </a:solidFill>
                <a:latin typeface="Times New Roman" panose="02020603050405020304" pitchFamily="18" charset="0"/>
                <a:ea typeface="Calibri" panose="020F0502020204030204" pitchFamily="34" charset="0"/>
              </a:rPr>
              <a:t>Quản lý nhập hàng: Mã nhập hàng, Mã nhà cung cấp, Ngày giao dịch, Tổng đơn nhập. Với thông tin chi tiết: Mã sản phẩm, Số lượng, Đơn giá.</a:t>
            </a:r>
          </a:p>
          <a:p>
            <a:pPr marL="342900" lvl="0" indent="-342900" algn="just">
              <a:lnSpc>
                <a:spcPct val="150000"/>
              </a:lnSpc>
              <a:buFont typeface="Wingdings" panose="05000000000000000000" pitchFamily="2" charset="2"/>
              <a:buChar char=""/>
              <a:tabLst>
                <a:tab pos="800100" algn="l"/>
              </a:tabLst>
            </a:pPr>
            <a:r>
              <a:rPr lang="vi-VN" dirty="0">
                <a:solidFill>
                  <a:srgbClr val="222222"/>
                </a:solidFill>
                <a:latin typeface="Times New Roman" panose="02020603050405020304" pitchFamily="18" charset="0"/>
                <a:ea typeface="Calibri" panose="020F0502020204030204" pitchFamily="34" charset="0"/>
              </a:rPr>
              <a:t>Quản lí tài khoản:Tên tài khoản, mật khẩu, loại tài khoản.....</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16"/>
                                        </p:tgtEl>
                                        <p:attrNameLst>
                                          <p:attrName>style.visibility</p:attrName>
                                        </p:attrNameLst>
                                      </p:cBhvr>
                                      <p:to>
                                        <p:strVal val="visible"/>
                                      </p:to>
                                    </p:set>
                                    <p:anim calcmode="lin" valueType="num">
                                      <p:cBhvr additive="base">
                                        <p:cTn id="7" dur="500"/>
                                        <p:tgtEl>
                                          <p:spTgt spid="91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p:tgtEl>
                                          <p:spTgt spid="945"/>
                                        </p:tgtEl>
                                        <p:attrNameLst>
                                          <p:attrName>ppt_w</p:attrName>
                                        </p:attrNameLst>
                                      </p:cBhvr>
                                      <p:tavLst>
                                        <p:tav tm="0">
                                          <p:val>
                                            <p:strVal val="0"/>
                                          </p:val>
                                        </p:tav>
                                        <p:tav tm="100000">
                                          <p:val>
                                            <p:strVal val="#ppt_w"/>
                                          </p:val>
                                        </p:tav>
                                      </p:tavLst>
                                    </p:anim>
                                    <p:anim calcmode="lin" valueType="num">
                                      <p:cBhvr additive="base">
                                        <p:cTn id="12" dur="500"/>
                                        <p:tgtEl>
                                          <p:spTgt spid="94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2"/>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79" name="Google Shape;1479;p12"/>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0" name="Google Shape;1480;p12"/>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1" name="Google Shape;1481;p12"/>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2" name="Google Shape;1482;p12"/>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3" name="Google Shape;1483;p12"/>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4" name="Google Shape;1484;p12"/>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5" name="Google Shape;1485;p12"/>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6" name="Google Shape;1486;p12"/>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7" name="Google Shape;1487;p12"/>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8" name="Google Shape;1488;p12"/>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9" name="Google Shape;1489;p12"/>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90" name="Google Shape;1490;p12"/>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91" name="Google Shape;1491;p12"/>
          <p:cNvSpPr/>
          <p:nvPr/>
        </p:nvSpPr>
        <p:spPr>
          <a:xfrm flipH="1">
            <a:off x="5528948" y="0"/>
            <a:ext cx="6672260" cy="6858000"/>
          </a:xfrm>
          <a:custGeom>
            <a:avLst/>
            <a:gdLst/>
            <a:ahLst/>
            <a:cxnLst/>
            <a:rect l="l" t="t" r="r" b="b"/>
            <a:pathLst>
              <a:path w="5664898" h="6514209" extrusionOk="0">
                <a:moveTo>
                  <a:pt x="0" y="0"/>
                </a:moveTo>
                <a:lnTo>
                  <a:pt x="4549776" y="0"/>
                </a:lnTo>
                <a:cubicBezTo>
                  <a:pt x="4549776" y="2163969"/>
                  <a:pt x="3256235" y="1116386"/>
                  <a:pt x="5664898" y="6514209"/>
                </a:cubicBezTo>
                <a:lnTo>
                  <a:pt x="0" y="6491907"/>
                </a:lnTo>
                <a:lnTo>
                  <a:pt x="0" y="0"/>
                </a:lnTo>
                <a:close/>
              </a:path>
            </a:pathLst>
          </a:custGeom>
          <a:gradFill>
            <a:gsLst>
              <a:gs pos="0">
                <a:srgbClr val="F5F7FC"/>
              </a:gs>
              <a:gs pos="74000">
                <a:srgbClr val="EEF2F7"/>
              </a:gs>
              <a:gs pos="83000">
                <a:srgbClr val="F2F4F7"/>
              </a:gs>
              <a:gs pos="100000">
                <a:srgbClr val="C7D9F3"/>
              </a:gs>
            </a:gsLst>
            <a:lin ang="5400000" scaled="0"/>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92" name="Google Shape;1492;p1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82331" y="5521541"/>
            <a:ext cx="1534710" cy="1214540"/>
            <a:chOff x="3462338" y="1246188"/>
            <a:chExt cx="5283200" cy="4348163"/>
          </a:xfrm>
        </p:grpSpPr>
        <p:sp>
          <p:nvSpPr>
            <p:cNvPr id="1493" name="Google Shape;1493;p12"/>
            <p:cNvSpPr/>
            <p:nvPr/>
          </p:nvSpPr>
          <p:spPr>
            <a:xfrm>
              <a:off x="3462338" y="1246188"/>
              <a:ext cx="5283200" cy="3522663"/>
            </a:xfrm>
            <a:custGeom>
              <a:avLst/>
              <a:gdLst/>
              <a:ahLst/>
              <a:cxnLst/>
              <a:rect l="l" t="t" r="r" b="b"/>
              <a:pathLst>
                <a:path w="4094" h="2734" extrusionOk="0">
                  <a:moveTo>
                    <a:pt x="2368" y="461"/>
                  </a:moveTo>
                  <a:cubicBezTo>
                    <a:pt x="2109" y="452"/>
                    <a:pt x="1863" y="368"/>
                    <a:pt x="1627" y="277"/>
                  </a:cubicBezTo>
                  <a:cubicBezTo>
                    <a:pt x="1392" y="186"/>
                    <a:pt x="1159" y="84"/>
                    <a:pt x="906" y="36"/>
                  </a:cubicBezTo>
                  <a:cubicBezTo>
                    <a:pt x="743" y="5"/>
                    <a:pt x="558" y="0"/>
                    <a:pt x="427" y="87"/>
                  </a:cubicBezTo>
                  <a:cubicBezTo>
                    <a:pt x="301" y="171"/>
                    <a:pt x="260" y="316"/>
                    <a:pt x="238" y="450"/>
                  </a:cubicBezTo>
                  <a:cubicBezTo>
                    <a:pt x="222" y="551"/>
                    <a:pt x="212" y="658"/>
                    <a:pt x="257" y="752"/>
                  </a:cubicBezTo>
                  <a:cubicBezTo>
                    <a:pt x="288" y="818"/>
                    <a:pt x="344" y="873"/>
                    <a:pt x="382" y="936"/>
                  </a:cubicBezTo>
                  <a:cubicBezTo>
                    <a:pt x="516" y="1155"/>
                    <a:pt x="422" y="1425"/>
                    <a:pt x="277" y="1639"/>
                  </a:cubicBezTo>
                  <a:cubicBezTo>
                    <a:pt x="209" y="1739"/>
                    <a:pt x="130" y="1835"/>
                    <a:pt x="77" y="1941"/>
                  </a:cubicBezTo>
                  <a:cubicBezTo>
                    <a:pt x="25" y="2048"/>
                    <a:pt x="0" y="2170"/>
                    <a:pt x="46" y="2279"/>
                  </a:cubicBezTo>
                  <a:cubicBezTo>
                    <a:pt x="92" y="2387"/>
                    <a:pt x="200" y="2468"/>
                    <a:pt x="318" y="2525"/>
                  </a:cubicBezTo>
                  <a:cubicBezTo>
                    <a:pt x="557" y="2641"/>
                    <a:pt x="838" y="2674"/>
                    <a:pt x="1112" y="2693"/>
                  </a:cubicBezTo>
                  <a:cubicBezTo>
                    <a:pt x="1720" y="2734"/>
                    <a:pt x="2330" y="2716"/>
                    <a:pt x="2939" y="2698"/>
                  </a:cubicBezTo>
                  <a:cubicBezTo>
                    <a:pt x="3164" y="2692"/>
                    <a:pt x="3391" y="2685"/>
                    <a:pt x="3612" y="2650"/>
                  </a:cubicBezTo>
                  <a:cubicBezTo>
                    <a:pt x="3736" y="2631"/>
                    <a:pt x="3863" y="2600"/>
                    <a:pt x="3952" y="2526"/>
                  </a:cubicBezTo>
                  <a:cubicBezTo>
                    <a:pt x="4065" y="2432"/>
                    <a:pt x="4094" y="2272"/>
                    <a:pt x="4018" y="2154"/>
                  </a:cubicBezTo>
                  <a:cubicBezTo>
                    <a:pt x="3890" y="1956"/>
                    <a:pt x="3538" y="1907"/>
                    <a:pt x="3448" y="1695"/>
                  </a:cubicBezTo>
                  <a:cubicBezTo>
                    <a:pt x="3399" y="1578"/>
                    <a:pt x="3450" y="1448"/>
                    <a:pt x="3521" y="1339"/>
                  </a:cubicBezTo>
                  <a:cubicBezTo>
                    <a:pt x="3674" y="1106"/>
                    <a:pt x="3930" y="902"/>
                    <a:pt x="3944" y="636"/>
                  </a:cubicBezTo>
                  <a:cubicBezTo>
                    <a:pt x="3953" y="454"/>
                    <a:pt x="3830" y="271"/>
                    <a:pt x="3639" y="184"/>
                  </a:cubicBezTo>
                  <a:cubicBezTo>
                    <a:pt x="3440" y="94"/>
                    <a:pt x="3163" y="105"/>
                    <a:pt x="3015" y="255"/>
                  </a:cubicBezTo>
                  <a:cubicBezTo>
                    <a:pt x="2863" y="410"/>
                    <a:pt x="2597" y="469"/>
                    <a:pt x="2368" y="461"/>
                  </a:cubicBezTo>
                </a:path>
              </a:pathLst>
            </a:custGeom>
            <a:solidFill>
              <a:srgbClr val="6C63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94" name="Google Shape;1494;p12"/>
            <p:cNvSpPr/>
            <p:nvPr/>
          </p:nvSpPr>
          <p:spPr>
            <a:xfrm>
              <a:off x="4418013" y="5080000"/>
              <a:ext cx="3136900" cy="423863"/>
            </a:xfrm>
            <a:prstGeom prst="ellipse">
              <a:avLst/>
            </a:prstGeom>
            <a:solidFill>
              <a:srgbClr val="6C63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95" name="Google Shape;1495;p12"/>
            <p:cNvSpPr/>
            <p:nvPr/>
          </p:nvSpPr>
          <p:spPr>
            <a:xfrm>
              <a:off x="6808788" y="2760663"/>
              <a:ext cx="46038" cy="376238"/>
            </a:xfrm>
            <a:custGeom>
              <a:avLst/>
              <a:gdLst/>
              <a:ahLst/>
              <a:cxnLst/>
              <a:rect l="l" t="t" r="r" b="b"/>
              <a:pathLst>
                <a:path w="36" h="292" extrusionOk="0">
                  <a:moveTo>
                    <a:pt x="9" y="0"/>
                  </a:moveTo>
                  <a:cubicBezTo>
                    <a:pt x="26" y="0"/>
                    <a:pt x="26" y="0"/>
                    <a:pt x="26" y="0"/>
                  </a:cubicBezTo>
                  <a:cubicBezTo>
                    <a:pt x="32" y="0"/>
                    <a:pt x="36" y="4"/>
                    <a:pt x="36" y="9"/>
                  </a:cubicBezTo>
                  <a:cubicBezTo>
                    <a:pt x="36" y="283"/>
                    <a:pt x="36" y="283"/>
                    <a:pt x="36" y="283"/>
                  </a:cubicBezTo>
                  <a:cubicBezTo>
                    <a:pt x="36" y="288"/>
                    <a:pt x="32" y="292"/>
                    <a:pt x="26" y="292"/>
                  </a:cubicBezTo>
                  <a:cubicBezTo>
                    <a:pt x="9" y="292"/>
                    <a:pt x="9" y="292"/>
                    <a:pt x="9" y="292"/>
                  </a:cubicBezTo>
                  <a:cubicBezTo>
                    <a:pt x="4" y="292"/>
                    <a:pt x="0" y="288"/>
                    <a:pt x="0" y="283"/>
                  </a:cubicBezTo>
                  <a:cubicBezTo>
                    <a:pt x="0" y="9"/>
                    <a:pt x="0" y="9"/>
                    <a:pt x="0" y="9"/>
                  </a:cubicBezTo>
                  <a:cubicBezTo>
                    <a:pt x="0" y="4"/>
                    <a:pt x="4" y="0"/>
                    <a:pt x="9" y="0"/>
                  </a:cubicBezTo>
                  <a:close/>
                </a:path>
              </a:pathLst>
            </a:custGeom>
            <a:solidFill>
              <a:srgbClr val="3A37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96" name="Google Shape;1496;p12"/>
            <p:cNvSpPr/>
            <p:nvPr/>
          </p:nvSpPr>
          <p:spPr>
            <a:xfrm>
              <a:off x="5287963" y="2465388"/>
              <a:ext cx="25400" cy="123825"/>
            </a:xfrm>
            <a:custGeom>
              <a:avLst/>
              <a:gdLst/>
              <a:ahLst/>
              <a:cxnLst/>
              <a:rect l="l" t="t" r="r" b="b"/>
              <a:pathLst>
                <a:path w="20" h="96" extrusionOk="0">
                  <a:moveTo>
                    <a:pt x="10" y="0"/>
                  </a:moveTo>
                  <a:cubicBezTo>
                    <a:pt x="11" y="0"/>
                    <a:pt x="11" y="0"/>
                    <a:pt x="11" y="0"/>
                  </a:cubicBezTo>
                  <a:cubicBezTo>
                    <a:pt x="16" y="0"/>
                    <a:pt x="20" y="4"/>
                    <a:pt x="20" y="9"/>
                  </a:cubicBezTo>
                  <a:cubicBezTo>
                    <a:pt x="20" y="87"/>
                    <a:pt x="20" y="87"/>
                    <a:pt x="20" y="87"/>
                  </a:cubicBezTo>
                  <a:cubicBezTo>
                    <a:pt x="20" y="92"/>
                    <a:pt x="16" y="96"/>
                    <a:pt x="11" y="96"/>
                  </a:cubicBezTo>
                  <a:cubicBezTo>
                    <a:pt x="10" y="96"/>
                    <a:pt x="10" y="96"/>
                    <a:pt x="10" y="96"/>
                  </a:cubicBezTo>
                  <a:cubicBezTo>
                    <a:pt x="5" y="96"/>
                    <a:pt x="0" y="92"/>
                    <a:pt x="0" y="87"/>
                  </a:cubicBezTo>
                  <a:cubicBezTo>
                    <a:pt x="0" y="9"/>
                    <a:pt x="0" y="9"/>
                    <a:pt x="0" y="9"/>
                  </a:cubicBezTo>
                  <a:cubicBezTo>
                    <a:pt x="0" y="4"/>
                    <a:pt x="5" y="0"/>
                    <a:pt x="10" y="0"/>
                  </a:cubicBezTo>
                </a:path>
              </a:pathLst>
            </a:custGeom>
            <a:solidFill>
              <a:srgbClr val="3A37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97" name="Google Shape;1497;p12"/>
            <p:cNvSpPr/>
            <p:nvPr/>
          </p:nvSpPr>
          <p:spPr>
            <a:xfrm>
              <a:off x="5287963" y="2692400"/>
              <a:ext cx="28575" cy="214313"/>
            </a:xfrm>
            <a:custGeom>
              <a:avLst/>
              <a:gdLst/>
              <a:ahLst/>
              <a:cxnLst/>
              <a:rect l="l" t="t" r="r" b="b"/>
              <a:pathLst>
                <a:path w="22" h="167" extrusionOk="0">
                  <a:moveTo>
                    <a:pt x="9" y="0"/>
                  </a:moveTo>
                  <a:cubicBezTo>
                    <a:pt x="13" y="0"/>
                    <a:pt x="13" y="0"/>
                    <a:pt x="13" y="0"/>
                  </a:cubicBezTo>
                  <a:cubicBezTo>
                    <a:pt x="18" y="0"/>
                    <a:pt x="22" y="4"/>
                    <a:pt x="22" y="9"/>
                  </a:cubicBezTo>
                  <a:cubicBezTo>
                    <a:pt x="22" y="158"/>
                    <a:pt x="22" y="158"/>
                    <a:pt x="22" y="158"/>
                  </a:cubicBezTo>
                  <a:cubicBezTo>
                    <a:pt x="22" y="163"/>
                    <a:pt x="18" y="167"/>
                    <a:pt x="13" y="167"/>
                  </a:cubicBezTo>
                  <a:cubicBezTo>
                    <a:pt x="9" y="167"/>
                    <a:pt x="9" y="167"/>
                    <a:pt x="9" y="167"/>
                  </a:cubicBezTo>
                  <a:cubicBezTo>
                    <a:pt x="4" y="167"/>
                    <a:pt x="0" y="163"/>
                    <a:pt x="0" y="158"/>
                  </a:cubicBezTo>
                  <a:cubicBezTo>
                    <a:pt x="0" y="9"/>
                    <a:pt x="0" y="9"/>
                    <a:pt x="0" y="9"/>
                  </a:cubicBezTo>
                  <a:cubicBezTo>
                    <a:pt x="0" y="4"/>
                    <a:pt x="4" y="0"/>
                    <a:pt x="9" y="0"/>
                  </a:cubicBezTo>
                </a:path>
              </a:pathLst>
            </a:custGeom>
            <a:solidFill>
              <a:srgbClr val="3A37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98" name="Google Shape;1498;p12"/>
            <p:cNvSpPr/>
            <p:nvPr/>
          </p:nvSpPr>
          <p:spPr>
            <a:xfrm>
              <a:off x="5287963" y="2982913"/>
              <a:ext cx="26988" cy="217488"/>
            </a:xfrm>
            <a:custGeom>
              <a:avLst/>
              <a:gdLst/>
              <a:ahLst/>
              <a:cxnLst/>
              <a:rect l="l" t="t" r="r" b="b"/>
              <a:pathLst>
                <a:path w="21" h="169" extrusionOk="0">
                  <a:moveTo>
                    <a:pt x="9" y="0"/>
                  </a:moveTo>
                  <a:cubicBezTo>
                    <a:pt x="12" y="0"/>
                    <a:pt x="12" y="0"/>
                    <a:pt x="12" y="0"/>
                  </a:cubicBezTo>
                  <a:cubicBezTo>
                    <a:pt x="17" y="0"/>
                    <a:pt x="21" y="4"/>
                    <a:pt x="21" y="9"/>
                  </a:cubicBezTo>
                  <a:cubicBezTo>
                    <a:pt x="21" y="160"/>
                    <a:pt x="21" y="160"/>
                    <a:pt x="21" y="160"/>
                  </a:cubicBezTo>
                  <a:cubicBezTo>
                    <a:pt x="21" y="165"/>
                    <a:pt x="17" y="169"/>
                    <a:pt x="12" y="169"/>
                  </a:cubicBezTo>
                  <a:cubicBezTo>
                    <a:pt x="9" y="169"/>
                    <a:pt x="9" y="169"/>
                    <a:pt x="9" y="169"/>
                  </a:cubicBezTo>
                  <a:cubicBezTo>
                    <a:pt x="4" y="169"/>
                    <a:pt x="0" y="165"/>
                    <a:pt x="0" y="160"/>
                  </a:cubicBezTo>
                  <a:cubicBezTo>
                    <a:pt x="0" y="9"/>
                    <a:pt x="0" y="9"/>
                    <a:pt x="0" y="9"/>
                  </a:cubicBezTo>
                  <a:cubicBezTo>
                    <a:pt x="0" y="4"/>
                    <a:pt x="4" y="0"/>
                    <a:pt x="9" y="0"/>
                  </a:cubicBezTo>
                </a:path>
              </a:pathLst>
            </a:custGeom>
            <a:solidFill>
              <a:srgbClr val="3A37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99" name="Google Shape;1499;p12"/>
            <p:cNvSpPr/>
            <p:nvPr/>
          </p:nvSpPr>
          <p:spPr>
            <a:xfrm>
              <a:off x="5303838" y="2055813"/>
              <a:ext cx="1528763" cy="3105150"/>
            </a:xfrm>
            <a:custGeom>
              <a:avLst/>
              <a:gdLst/>
              <a:ahLst/>
              <a:cxnLst/>
              <a:rect l="l" t="t" r="r" b="b"/>
              <a:pathLst>
                <a:path w="1185" h="2410" extrusionOk="0">
                  <a:moveTo>
                    <a:pt x="156" y="0"/>
                  </a:moveTo>
                  <a:cubicBezTo>
                    <a:pt x="1029" y="0"/>
                    <a:pt x="1029" y="0"/>
                    <a:pt x="1029" y="0"/>
                  </a:cubicBezTo>
                  <a:cubicBezTo>
                    <a:pt x="1115" y="0"/>
                    <a:pt x="1185" y="70"/>
                    <a:pt x="1185" y="156"/>
                  </a:cubicBezTo>
                  <a:cubicBezTo>
                    <a:pt x="1185" y="2254"/>
                    <a:pt x="1185" y="2254"/>
                    <a:pt x="1185" y="2254"/>
                  </a:cubicBezTo>
                  <a:cubicBezTo>
                    <a:pt x="1185" y="2340"/>
                    <a:pt x="1115" y="2410"/>
                    <a:pt x="1029" y="2410"/>
                  </a:cubicBezTo>
                  <a:cubicBezTo>
                    <a:pt x="156" y="2410"/>
                    <a:pt x="156" y="2410"/>
                    <a:pt x="156" y="2410"/>
                  </a:cubicBezTo>
                  <a:cubicBezTo>
                    <a:pt x="70" y="2410"/>
                    <a:pt x="0" y="2340"/>
                    <a:pt x="0" y="2254"/>
                  </a:cubicBezTo>
                  <a:cubicBezTo>
                    <a:pt x="0" y="156"/>
                    <a:pt x="0" y="156"/>
                    <a:pt x="0" y="156"/>
                  </a:cubicBezTo>
                  <a:cubicBezTo>
                    <a:pt x="0" y="70"/>
                    <a:pt x="70" y="0"/>
                    <a:pt x="156" y="0"/>
                  </a:cubicBezTo>
                </a:path>
              </a:pathLst>
            </a:custGeom>
            <a:solidFill>
              <a:srgbClr val="3A37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0" name="Google Shape;1500;p12"/>
            <p:cNvSpPr/>
            <p:nvPr/>
          </p:nvSpPr>
          <p:spPr>
            <a:xfrm>
              <a:off x="5397501" y="2136775"/>
              <a:ext cx="1341438" cy="2943225"/>
            </a:xfrm>
            <a:custGeom>
              <a:avLst/>
              <a:gdLst/>
              <a:ahLst/>
              <a:cxnLst/>
              <a:rect l="l" t="t" r="r" b="b"/>
              <a:pathLst>
                <a:path w="1039" h="2284" extrusionOk="0">
                  <a:moveTo>
                    <a:pt x="945" y="0"/>
                  </a:moveTo>
                  <a:cubicBezTo>
                    <a:pt x="809" y="0"/>
                    <a:pt x="809" y="0"/>
                    <a:pt x="809" y="0"/>
                  </a:cubicBezTo>
                  <a:cubicBezTo>
                    <a:pt x="809" y="16"/>
                    <a:pt x="809" y="16"/>
                    <a:pt x="809" y="16"/>
                  </a:cubicBezTo>
                  <a:cubicBezTo>
                    <a:pt x="809" y="59"/>
                    <a:pt x="774" y="94"/>
                    <a:pt x="732" y="94"/>
                  </a:cubicBezTo>
                  <a:cubicBezTo>
                    <a:pt x="732" y="94"/>
                    <a:pt x="732" y="94"/>
                    <a:pt x="732" y="94"/>
                  </a:cubicBezTo>
                  <a:cubicBezTo>
                    <a:pt x="299" y="94"/>
                    <a:pt x="299" y="94"/>
                    <a:pt x="299" y="94"/>
                  </a:cubicBezTo>
                  <a:cubicBezTo>
                    <a:pt x="256" y="94"/>
                    <a:pt x="221" y="59"/>
                    <a:pt x="221" y="16"/>
                  </a:cubicBezTo>
                  <a:cubicBezTo>
                    <a:pt x="221" y="16"/>
                    <a:pt x="221" y="16"/>
                    <a:pt x="221" y="16"/>
                  </a:cubicBezTo>
                  <a:cubicBezTo>
                    <a:pt x="221" y="0"/>
                    <a:pt x="221" y="0"/>
                    <a:pt x="221" y="0"/>
                  </a:cubicBezTo>
                  <a:cubicBezTo>
                    <a:pt x="94" y="0"/>
                    <a:pt x="94" y="0"/>
                    <a:pt x="94" y="0"/>
                  </a:cubicBezTo>
                  <a:cubicBezTo>
                    <a:pt x="42" y="0"/>
                    <a:pt x="0" y="42"/>
                    <a:pt x="0" y="94"/>
                  </a:cubicBezTo>
                  <a:cubicBezTo>
                    <a:pt x="0" y="2190"/>
                    <a:pt x="0" y="2190"/>
                    <a:pt x="0" y="2190"/>
                  </a:cubicBezTo>
                  <a:cubicBezTo>
                    <a:pt x="0" y="2242"/>
                    <a:pt x="42" y="2284"/>
                    <a:pt x="94" y="2284"/>
                  </a:cubicBezTo>
                  <a:cubicBezTo>
                    <a:pt x="945" y="2284"/>
                    <a:pt x="945" y="2284"/>
                    <a:pt x="945" y="2284"/>
                  </a:cubicBezTo>
                  <a:cubicBezTo>
                    <a:pt x="997" y="2284"/>
                    <a:pt x="1039" y="2242"/>
                    <a:pt x="1039" y="2190"/>
                  </a:cubicBezTo>
                  <a:cubicBezTo>
                    <a:pt x="1039" y="94"/>
                    <a:pt x="1039" y="94"/>
                    <a:pt x="1039" y="94"/>
                  </a:cubicBezTo>
                  <a:cubicBezTo>
                    <a:pt x="1039" y="42"/>
                    <a:pt x="997" y="0"/>
                    <a:pt x="945" y="0"/>
                  </a:cubicBezTo>
                  <a:cubicBezTo>
                    <a:pt x="945" y="0"/>
                    <a:pt x="945" y="0"/>
                    <a:pt x="945" y="0"/>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1" name="Google Shape;1501;p12"/>
            <p:cNvSpPr/>
            <p:nvPr/>
          </p:nvSpPr>
          <p:spPr>
            <a:xfrm>
              <a:off x="5919788" y="2147888"/>
              <a:ext cx="214313" cy="44450"/>
            </a:xfrm>
            <a:custGeom>
              <a:avLst/>
              <a:gdLst/>
              <a:ahLst/>
              <a:cxnLst/>
              <a:rect l="l" t="t" r="r" b="b"/>
              <a:pathLst>
                <a:path w="166" h="34" extrusionOk="0">
                  <a:moveTo>
                    <a:pt x="16" y="0"/>
                  </a:moveTo>
                  <a:cubicBezTo>
                    <a:pt x="150" y="0"/>
                    <a:pt x="150" y="0"/>
                    <a:pt x="150" y="0"/>
                  </a:cubicBezTo>
                  <a:cubicBezTo>
                    <a:pt x="159" y="0"/>
                    <a:pt x="166" y="7"/>
                    <a:pt x="166" y="16"/>
                  </a:cubicBezTo>
                  <a:cubicBezTo>
                    <a:pt x="166" y="18"/>
                    <a:pt x="166" y="18"/>
                    <a:pt x="166" y="18"/>
                  </a:cubicBezTo>
                  <a:cubicBezTo>
                    <a:pt x="166" y="27"/>
                    <a:pt x="159" y="34"/>
                    <a:pt x="150" y="34"/>
                  </a:cubicBezTo>
                  <a:cubicBezTo>
                    <a:pt x="16" y="34"/>
                    <a:pt x="16" y="34"/>
                    <a:pt x="16" y="34"/>
                  </a:cubicBezTo>
                  <a:cubicBezTo>
                    <a:pt x="7" y="34"/>
                    <a:pt x="0" y="27"/>
                    <a:pt x="0" y="18"/>
                  </a:cubicBezTo>
                  <a:cubicBezTo>
                    <a:pt x="0" y="16"/>
                    <a:pt x="0" y="16"/>
                    <a:pt x="0" y="16"/>
                  </a:cubicBezTo>
                  <a:cubicBezTo>
                    <a:pt x="0" y="7"/>
                    <a:pt x="7" y="0"/>
                    <a:pt x="16" y="0"/>
                  </a:cubicBezTo>
                  <a:close/>
                </a:path>
              </a:pathLst>
            </a:custGeom>
            <a:solidFill>
              <a:srgbClr val="E6E8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2" name="Google Shape;1502;p12"/>
            <p:cNvSpPr/>
            <p:nvPr/>
          </p:nvSpPr>
          <p:spPr>
            <a:xfrm>
              <a:off x="6167438" y="2144713"/>
              <a:ext cx="49213" cy="49213"/>
            </a:xfrm>
            <a:prstGeom prst="ellipse">
              <a:avLst/>
            </a:prstGeom>
            <a:solidFill>
              <a:srgbClr val="E6E8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3" name="Google Shape;1503;p12"/>
            <p:cNvSpPr/>
            <p:nvPr/>
          </p:nvSpPr>
          <p:spPr>
            <a:xfrm>
              <a:off x="6927851" y="1892300"/>
              <a:ext cx="444500" cy="382588"/>
            </a:xfrm>
            <a:custGeom>
              <a:avLst/>
              <a:gdLst/>
              <a:ahLst/>
              <a:cxnLst/>
              <a:rect l="l" t="t" r="r" b="b"/>
              <a:pathLst>
                <a:path w="344" h="297" extrusionOk="0">
                  <a:moveTo>
                    <a:pt x="337" y="20"/>
                  </a:moveTo>
                  <a:cubicBezTo>
                    <a:pt x="337" y="20"/>
                    <a:pt x="0" y="0"/>
                    <a:pt x="40" y="236"/>
                  </a:cubicBezTo>
                  <a:cubicBezTo>
                    <a:pt x="40" y="236"/>
                    <a:pt x="32" y="278"/>
                    <a:pt x="70" y="297"/>
                  </a:cubicBezTo>
                  <a:cubicBezTo>
                    <a:pt x="70" y="297"/>
                    <a:pt x="70" y="279"/>
                    <a:pt x="104" y="285"/>
                  </a:cubicBezTo>
                  <a:cubicBezTo>
                    <a:pt x="116" y="287"/>
                    <a:pt x="129" y="288"/>
                    <a:pt x="141" y="287"/>
                  </a:cubicBezTo>
                  <a:cubicBezTo>
                    <a:pt x="157" y="286"/>
                    <a:pt x="173" y="280"/>
                    <a:pt x="185" y="269"/>
                  </a:cubicBezTo>
                  <a:cubicBezTo>
                    <a:pt x="185" y="269"/>
                    <a:pt x="280" y="230"/>
                    <a:pt x="317" y="75"/>
                  </a:cubicBezTo>
                  <a:cubicBezTo>
                    <a:pt x="317" y="75"/>
                    <a:pt x="344" y="41"/>
                    <a:pt x="343" y="32"/>
                  </a:cubicBezTo>
                  <a:cubicBezTo>
                    <a:pt x="286" y="57"/>
                    <a:pt x="286" y="57"/>
                    <a:pt x="286" y="57"/>
                  </a:cubicBezTo>
                  <a:cubicBezTo>
                    <a:pt x="286" y="57"/>
                    <a:pt x="306" y="98"/>
                    <a:pt x="290" y="132"/>
                  </a:cubicBezTo>
                  <a:cubicBezTo>
                    <a:pt x="290" y="132"/>
                    <a:pt x="288" y="58"/>
                    <a:pt x="278" y="60"/>
                  </a:cubicBezTo>
                  <a:cubicBezTo>
                    <a:pt x="275" y="60"/>
                    <a:pt x="248" y="74"/>
                    <a:pt x="248" y="74"/>
                  </a:cubicBezTo>
                  <a:cubicBezTo>
                    <a:pt x="248" y="74"/>
                    <a:pt x="281" y="145"/>
                    <a:pt x="256" y="197"/>
                  </a:cubicBezTo>
                  <a:cubicBezTo>
                    <a:pt x="256" y="197"/>
                    <a:pt x="266" y="109"/>
                    <a:pt x="238" y="79"/>
                  </a:cubicBezTo>
                  <a:cubicBezTo>
                    <a:pt x="198" y="103"/>
                    <a:pt x="198" y="103"/>
                    <a:pt x="198" y="103"/>
                  </a:cubicBezTo>
                  <a:cubicBezTo>
                    <a:pt x="198" y="103"/>
                    <a:pt x="237" y="176"/>
                    <a:pt x="210" y="236"/>
                  </a:cubicBezTo>
                  <a:cubicBezTo>
                    <a:pt x="210" y="236"/>
                    <a:pt x="217" y="144"/>
                    <a:pt x="189" y="108"/>
                  </a:cubicBezTo>
                  <a:cubicBezTo>
                    <a:pt x="153" y="136"/>
                    <a:pt x="153" y="136"/>
                    <a:pt x="153" y="136"/>
                  </a:cubicBezTo>
                  <a:cubicBezTo>
                    <a:pt x="153" y="136"/>
                    <a:pt x="190" y="209"/>
                    <a:pt x="167" y="259"/>
                  </a:cubicBezTo>
                  <a:cubicBezTo>
                    <a:pt x="167" y="259"/>
                    <a:pt x="164" y="152"/>
                    <a:pt x="145" y="144"/>
                  </a:cubicBezTo>
                  <a:cubicBezTo>
                    <a:pt x="145" y="144"/>
                    <a:pt x="113" y="172"/>
                    <a:pt x="108" y="183"/>
                  </a:cubicBezTo>
                  <a:cubicBezTo>
                    <a:pt x="108" y="183"/>
                    <a:pt x="134" y="236"/>
                    <a:pt x="118" y="264"/>
                  </a:cubicBezTo>
                  <a:cubicBezTo>
                    <a:pt x="118" y="264"/>
                    <a:pt x="108" y="192"/>
                    <a:pt x="101" y="192"/>
                  </a:cubicBezTo>
                  <a:cubicBezTo>
                    <a:pt x="101" y="192"/>
                    <a:pt x="69" y="239"/>
                    <a:pt x="66" y="272"/>
                  </a:cubicBezTo>
                  <a:cubicBezTo>
                    <a:pt x="66" y="272"/>
                    <a:pt x="67" y="223"/>
                    <a:pt x="93" y="187"/>
                  </a:cubicBezTo>
                  <a:cubicBezTo>
                    <a:pt x="93" y="187"/>
                    <a:pt x="62" y="192"/>
                    <a:pt x="45" y="212"/>
                  </a:cubicBezTo>
                  <a:cubicBezTo>
                    <a:pt x="45" y="212"/>
                    <a:pt x="49" y="179"/>
                    <a:pt x="101" y="176"/>
                  </a:cubicBezTo>
                  <a:cubicBezTo>
                    <a:pt x="101" y="176"/>
                    <a:pt x="127" y="140"/>
                    <a:pt x="134" y="138"/>
                  </a:cubicBezTo>
                  <a:cubicBezTo>
                    <a:pt x="134" y="138"/>
                    <a:pt x="83" y="133"/>
                    <a:pt x="52" y="147"/>
                  </a:cubicBezTo>
                  <a:cubicBezTo>
                    <a:pt x="52" y="147"/>
                    <a:pt x="79" y="115"/>
                    <a:pt x="143" y="130"/>
                  </a:cubicBezTo>
                  <a:cubicBezTo>
                    <a:pt x="179" y="100"/>
                    <a:pt x="179" y="100"/>
                    <a:pt x="179" y="100"/>
                  </a:cubicBezTo>
                  <a:cubicBezTo>
                    <a:pt x="179" y="100"/>
                    <a:pt x="112" y="91"/>
                    <a:pt x="83" y="101"/>
                  </a:cubicBezTo>
                  <a:cubicBezTo>
                    <a:pt x="83" y="101"/>
                    <a:pt x="116" y="73"/>
                    <a:pt x="189" y="94"/>
                  </a:cubicBezTo>
                  <a:cubicBezTo>
                    <a:pt x="228" y="71"/>
                    <a:pt x="228" y="71"/>
                    <a:pt x="228" y="71"/>
                  </a:cubicBezTo>
                  <a:cubicBezTo>
                    <a:pt x="228" y="71"/>
                    <a:pt x="170" y="58"/>
                    <a:pt x="136" y="63"/>
                  </a:cubicBezTo>
                  <a:cubicBezTo>
                    <a:pt x="136" y="63"/>
                    <a:pt x="172" y="43"/>
                    <a:pt x="239" y="64"/>
                  </a:cubicBezTo>
                  <a:cubicBezTo>
                    <a:pt x="267" y="52"/>
                    <a:pt x="267" y="52"/>
                    <a:pt x="267" y="52"/>
                  </a:cubicBezTo>
                  <a:cubicBezTo>
                    <a:pt x="267" y="52"/>
                    <a:pt x="225" y="43"/>
                    <a:pt x="213" y="42"/>
                  </a:cubicBezTo>
                  <a:cubicBezTo>
                    <a:pt x="201" y="41"/>
                    <a:pt x="200" y="37"/>
                    <a:pt x="200" y="37"/>
                  </a:cubicBezTo>
                  <a:cubicBezTo>
                    <a:pt x="226" y="33"/>
                    <a:pt x="254" y="36"/>
                    <a:pt x="279" y="46"/>
                  </a:cubicBezTo>
                  <a:cubicBezTo>
                    <a:pt x="279" y="46"/>
                    <a:pt x="338" y="24"/>
                    <a:pt x="337" y="20"/>
                  </a:cubicBezTo>
                  <a:close/>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4" name="Google Shape;1504;p12"/>
            <p:cNvSpPr/>
            <p:nvPr/>
          </p:nvSpPr>
          <p:spPr>
            <a:xfrm>
              <a:off x="6719888" y="1771650"/>
              <a:ext cx="201613" cy="173038"/>
            </a:xfrm>
            <a:custGeom>
              <a:avLst/>
              <a:gdLst/>
              <a:ahLst/>
              <a:cxnLst/>
              <a:rect l="l" t="t" r="r" b="b"/>
              <a:pathLst>
                <a:path w="156" h="134" extrusionOk="0">
                  <a:moveTo>
                    <a:pt x="152" y="9"/>
                  </a:moveTo>
                  <a:cubicBezTo>
                    <a:pt x="152" y="9"/>
                    <a:pt x="0" y="0"/>
                    <a:pt x="18" y="107"/>
                  </a:cubicBezTo>
                  <a:cubicBezTo>
                    <a:pt x="18" y="107"/>
                    <a:pt x="15" y="126"/>
                    <a:pt x="32" y="134"/>
                  </a:cubicBezTo>
                  <a:cubicBezTo>
                    <a:pt x="32" y="134"/>
                    <a:pt x="32" y="126"/>
                    <a:pt x="47" y="129"/>
                  </a:cubicBezTo>
                  <a:cubicBezTo>
                    <a:pt x="53" y="130"/>
                    <a:pt x="58" y="130"/>
                    <a:pt x="64" y="130"/>
                  </a:cubicBezTo>
                  <a:cubicBezTo>
                    <a:pt x="71" y="129"/>
                    <a:pt x="78" y="127"/>
                    <a:pt x="84" y="122"/>
                  </a:cubicBezTo>
                  <a:cubicBezTo>
                    <a:pt x="84" y="122"/>
                    <a:pt x="127" y="104"/>
                    <a:pt x="143" y="34"/>
                  </a:cubicBezTo>
                  <a:cubicBezTo>
                    <a:pt x="143" y="34"/>
                    <a:pt x="156" y="19"/>
                    <a:pt x="155" y="15"/>
                  </a:cubicBezTo>
                  <a:cubicBezTo>
                    <a:pt x="130" y="26"/>
                    <a:pt x="130" y="26"/>
                    <a:pt x="130" y="26"/>
                  </a:cubicBezTo>
                  <a:cubicBezTo>
                    <a:pt x="130" y="26"/>
                    <a:pt x="138" y="44"/>
                    <a:pt x="131" y="60"/>
                  </a:cubicBezTo>
                  <a:cubicBezTo>
                    <a:pt x="131" y="60"/>
                    <a:pt x="131" y="26"/>
                    <a:pt x="126" y="27"/>
                  </a:cubicBezTo>
                  <a:cubicBezTo>
                    <a:pt x="125" y="27"/>
                    <a:pt x="112" y="34"/>
                    <a:pt x="112" y="34"/>
                  </a:cubicBezTo>
                  <a:cubicBezTo>
                    <a:pt x="112" y="34"/>
                    <a:pt x="127" y="66"/>
                    <a:pt x="116" y="89"/>
                  </a:cubicBezTo>
                  <a:cubicBezTo>
                    <a:pt x="116" y="89"/>
                    <a:pt x="120" y="50"/>
                    <a:pt x="108" y="36"/>
                  </a:cubicBezTo>
                  <a:cubicBezTo>
                    <a:pt x="89" y="47"/>
                    <a:pt x="89" y="47"/>
                    <a:pt x="89" y="47"/>
                  </a:cubicBezTo>
                  <a:cubicBezTo>
                    <a:pt x="89" y="47"/>
                    <a:pt x="107" y="80"/>
                    <a:pt x="95" y="107"/>
                  </a:cubicBezTo>
                  <a:cubicBezTo>
                    <a:pt x="95" y="107"/>
                    <a:pt x="98" y="66"/>
                    <a:pt x="86" y="49"/>
                  </a:cubicBezTo>
                  <a:cubicBezTo>
                    <a:pt x="69" y="62"/>
                    <a:pt x="69" y="62"/>
                    <a:pt x="69" y="62"/>
                  </a:cubicBezTo>
                  <a:cubicBezTo>
                    <a:pt x="69" y="62"/>
                    <a:pt x="86" y="95"/>
                    <a:pt x="76" y="117"/>
                  </a:cubicBezTo>
                  <a:cubicBezTo>
                    <a:pt x="76" y="117"/>
                    <a:pt x="74" y="69"/>
                    <a:pt x="66" y="65"/>
                  </a:cubicBezTo>
                  <a:cubicBezTo>
                    <a:pt x="66" y="65"/>
                    <a:pt x="51" y="78"/>
                    <a:pt x="49" y="83"/>
                  </a:cubicBezTo>
                  <a:cubicBezTo>
                    <a:pt x="49" y="83"/>
                    <a:pt x="61" y="107"/>
                    <a:pt x="54" y="120"/>
                  </a:cubicBezTo>
                  <a:cubicBezTo>
                    <a:pt x="54" y="120"/>
                    <a:pt x="49" y="87"/>
                    <a:pt x="46" y="87"/>
                  </a:cubicBezTo>
                  <a:cubicBezTo>
                    <a:pt x="46" y="87"/>
                    <a:pt x="31" y="108"/>
                    <a:pt x="30" y="123"/>
                  </a:cubicBezTo>
                  <a:cubicBezTo>
                    <a:pt x="31" y="109"/>
                    <a:pt x="35" y="96"/>
                    <a:pt x="42" y="85"/>
                  </a:cubicBezTo>
                  <a:cubicBezTo>
                    <a:pt x="34" y="86"/>
                    <a:pt x="26" y="90"/>
                    <a:pt x="20" y="96"/>
                  </a:cubicBezTo>
                  <a:cubicBezTo>
                    <a:pt x="20" y="96"/>
                    <a:pt x="22" y="81"/>
                    <a:pt x="46" y="80"/>
                  </a:cubicBezTo>
                  <a:cubicBezTo>
                    <a:pt x="46" y="80"/>
                    <a:pt x="58" y="63"/>
                    <a:pt x="61" y="62"/>
                  </a:cubicBezTo>
                  <a:cubicBezTo>
                    <a:pt x="61" y="62"/>
                    <a:pt x="38" y="60"/>
                    <a:pt x="24" y="67"/>
                  </a:cubicBezTo>
                  <a:cubicBezTo>
                    <a:pt x="24" y="67"/>
                    <a:pt x="36" y="52"/>
                    <a:pt x="65" y="59"/>
                  </a:cubicBezTo>
                  <a:cubicBezTo>
                    <a:pt x="81" y="46"/>
                    <a:pt x="81" y="46"/>
                    <a:pt x="81" y="46"/>
                  </a:cubicBezTo>
                  <a:cubicBezTo>
                    <a:pt x="81" y="46"/>
                    <a:pt x="50" y="42"/>
                    <a:pt x="38" y="46"/>
                  </a:cubicBezTo>
                  <a:cubicBezTo>
                    <a:pt x="38" y="46"/>
                    <a:pt x="52" y="33"/>
                    <a:pt x="85" y="43"/>
                  </a:cubicBezTo>
                  <a:cubicBezTo>
                    <a:pt x="103" y="32"/>
                    <a:pt x="103" y="32"/>
                    <a:pt x="103" y="32"/>
                  </a:cubicBezTo>
                  <a:cubicBezTo>
                    <a:pt x="103" y="32"/>
                    <a:pt x="77" y="27"/>
                    <a:pt x="61" y="29"/>
                  </a:cubicBezTo>
                  <a:cubicBezTo>
                    <a:pt x="61" y="29"/>
                    <a:pt x="78" y="20"/>
                    <a:pt x="108" y="29"/>
                  </a:cubicBezTo>
                  <a:cubicBezTo>
                    <a:pt x="121" y="24"/>
                    <a:pt x="121" y="24"/>
                    <a:pt x="121" y="24"/>
                  </a:cubicBezTo>
                  <a:cubicBezTo>
                    <a:pt x="121" y="24"/>
                    <a:pt x="102" y="20"/>
                    <a:pt x="96" y="19"/>
                  </a:cubicBezTo>
                  <a:cubicBezTo>
                    <a:pt x="90" y="19"/>
                    <a:pt x="90" y="17"/>
                    <a:pt x="90" y="17"/>
                  </a:cubicBezTo>
                  <a:cubicBezTo>
                    <a:pt x="102" y="15"/>
                    <a:pt x="114" y="17"/>
                    <a:pt x="126" y="21"/>
                  </a:cubicBezTo>
                  <a:cubicBezTo>
                    <a:pt x="126" y="21"/>
                    <a:pt x="153" y="11"/>
                    <a:pt x="152" y="9"/>
                  </a:cubicBezTo>
                  <a:close/>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5" name="Google Shape;1505;p12"/>
            <p:cNvSpPr/>
            <p:nvPr/>
          </p:nvSpPr>
          <p:spPr>
            <a:xfrm>
              <a:off x="7812088" y="5229225"/>
              <a:ext cx="277813" cy="47625"/>
            </a:xfrm>
            <a:prstGeom prst="ellipse">
              <a:avLst/>
            </a:prstGeom>
            <a:solidFill>
              <a:srgbClr val="F0E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6" name="Google Shape;1506;p12"/>
            <p:cNvSpPr/>
            <p:nvPr/>
          </p:nvSpPr>
          <p:spPr>
            <a:xfrm>
              <a:off x="3822701" y="5421313"/>
              <a:ext cx="277813" cy="46038"/>
            </a:xfrm>
            <a:prstGeom prst="ellipse">
              <a:avLst/>
            </a:prstGeom>
            <a:solidFill>
              <a:srgbClr val="F0E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7" name="Google Shape;1507;p12"/>
            <p:cNvSpPr/>
            <p:nvPr/>
          </p:nvSpPr>
          <p:spPr>
            <a:xfrm>
              <a:off x="4359276" y="5548313"/>
              <a:ext cx="279400" cy="46038"/>
            </a:xfrm>
            <a:prstGeom prst="ellipse">
              <a:avLst/>
            </a:prstGeom>
            <a:solidFill>
              <a:srgbClr val="F0E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8" name="Google Shape;1508;p12"/>
            <p:cNvSpPr/>
            <p:nvPr/>
          </p:nvSpPr>
          <p:spPr>
            <a:xfrm>
              <a:off x="7439026" y="5468938"/>
              <a:ext cx="415925" cy="69850"/>
            </a:xfrm>
            <a:prstGeom prst="ellipse">
              <a:avLst/>
            </a:pr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9" name="Google Shape;1509;p12"/>
            <p:cNvSpPr/>
            <p:nvPr/>
          </p:nvSpPr>
          <p:spPr>
            <a:xfrm>
              <a:off x="7537451" y="5348288"/>
              <a:ext cx="217488" cy="130175"/>
            </a:xfrm>
            <a:custGeom>
              <a:avLst/>
              <a:gdLst/>
              <a:ahLst/>
              <a:cxnLst/>
              <a:rect l="l" t="t" r="r" b="b"/>
              <a:pathLst>
                <a:path w="169" h="101" extrusionOk="0">
                  <a:moveTo>
                    <a:pt x="151" y="76"/>
                  </a:moveTo>
                  <a:cubicBezTo>
                    <a:pt x="159" y="70"/>
                    <a:pt x="164" y="62"/>
                    <a:pt x="167" y="53"/>
                  </a:cubicBezTo>
                  <a:cubicBezTo>
                    <a:pt x="169" y="44"/>
                    <a:pt x="165" y="33"/>
                    <a:pt x="156" y="30"/>
                  </a:cubicBezTo>
                  <a:cubicBezTo>
                    <a:pt x="146" y="26"/>
                    <a:pt x="136" y="33"/>
                    <a:pt x="128" y="40"/>
                  </a:cubicBezTo>
                  <a:cubicBezTo>
                    <a:pt x="120" y="46"/>
                    <a:pt x="111" y="54"/>
                    <a:pt x="100" y="53"/>
                  </a:cubicBezTo>
                  <a:cubicBezTo>
                    <a:pt x="111" y="43"/>
                    <a:pt x="116" y="28"/>
                    <a:pt x="113" y="14"/>
                  </a:cubicBezTo>
                  <a:cubicBezTo>
                    <a:pt x="113" y="11"/>
                    <a:pt x="111" y="8"/>
                    <a:pt x="109" y="6"/>
                  </a:cubicBezTo>
                  <a:cubicBezTo>
                    <a:pt x="104" y="0"/>
                    <a:pt x="94" y="2"/>
                    <a:pt x="88" y="7"/>
                  </a:cubicBezTo>
                  <a:cubicBezTo>
                    <a:pt x="67" y="22"/>
                    <a:pt x="61" y="50"/>
                    <a:pt x="61" y="75"/>
                  </a:cubicBezTo>
                  <a:cubicBezTo>
                    <a:pt x="59" y="66"/>
                    <a:pt x="61" y="56"/>
                    <a:pt x="60" y="47"/>
                  </a:cubicBezTo>
                  <a:cubicBezTo>
                    <a:pt x="60" y="38"/>
                    <a:pt x="58" y="27"/>
                    <a:pt x="50" y="22"/>
                  </a:cubicBezTo>
                  <a:cubicBezTo>
                    <a:pt x="45" y="20"/>
                    <a:pt x="39" y="18"/>
                    <a:pt x="34" y="19"/>
                  </a:cubicBezTo>
                  <a:cubicBezTo>
                    <a:pt x="25" y="18"/>
                    <a:pt x="14" y="19"/>
                    <a:pt x="8" y="26"/>
                  </a:cubicBezTo>
                  <a:cubicBezTo>
                    <a:pt x="0" y="34"/>
                    <a:pt x="2" y="49"/>
                    <a:pt x="9" y="58"/>
                  </a:cubicBezTo>
                  <a:cubicBezTo>
                    <a:pt x="16" y="67"/>
                    <a:pt x="26" y="73"/>
                    <a:pt x="36" y="80"/>
                  </a:cubicBezTo>
                  <a:cubicBezTo>
                    <a:pt x="44" y="84"/>
                    <a:pt x="50" y="91"/>
                    <a:pt x="55" y="98"/>
                  </a:cubicBezTo>
                  <a:cubicBezTo>
                    <a:pt x="56" y="99"/>
                    <a:pt x="56" y="100"/>
                    <a:pt x="57" y="101"/>
                  </a:cubicBezTo>
                  <a:cubicBezTo>
                    <a:pt x="115" y="101"/>
                    <a:pt x="115" y="101"/>
                    <a:pt x="115" y="101"/>
                  </a:cubicBezTo>
                  <a:cubicBezTo>
                    <a:pt x="128" y="95"/>
                    <a:pt x="140" y="86"/>
                    <a:pt x="151" y="76"/>
                  </a:cubicBezTo>
                  <a:close/>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0" name="Google Shape;1510;p12"/>
            <p:cNvSpPr/>
            <p:nvPr/>
          </p:nvSpPr>
          <p:spPr>
            <a:xfrm>
              <a:off x="4418013" y="4995863"/>
              <a:ext cx="177800" cy="230188"/>
            </a:xfrm>
            <a:custGeom>
              <a:avLst/>
              <a:gdLst/>
              <a:ahLst/>
              <a:cxnLst/>
              <a:rect l="l" t="t" r="r" b="b"/>
              <a:pathLst>
                <a:path w="138" h="179" extrusionOk="0">
                  <a:moveTo>
                    <a:pt x="69" y="0"/>
                  </a:moveTo>
                  <a:cubicBezTo>
                    <a:pt x="69" y="0"/>
                    <a:pt x="91" y="28"/>
                    <a:pt x="58" y="72"/>
                  </a:cubicBezTo>
                  <a:cubicBezTo>
                    <a:pt x="26" y="115"/>
                    <a:pt x="0" y="152"/>
                    <a:pt x="10" y="179"/>
                  </a:cubicBezTo>
                  <a:cubicBezTo>
                    <a:pt x="10" y="179"/>
                    <a:pt x="59" y="98"/>
                    <a:pt x="98" y="97"/>
                  </a:cubicBezTo>
                  <a:cubicBezTo>
                    <a:pt x="138" y="96"/>
                    <a:pt x="112" y="48"/>
                    <a:pt x="69" y="0"/>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1" name="Google Shape;1511;p12"/>
            <p:cNvSpPr/>
            <p:nvPr/>
          </p:nvSpPr>
          <p:spPr>
            <a:xfrm>
              <a:off x="4459288" y="4995863"/>
              <a:ext cx="122238" cy="188913"/>
            </a:xfrm>
            <a:custGeom>
              <a:avLst/>
              <a:gdLst/>
              <a:ahLst/>
              <a:cxnLst/>
              <a:rect l="l" t="t" r="r" b="b"/>
              <a:pathLst>
                <a:path w="95" h="147" extrusionOk="0">
                  <a:moveTo>
                    <a:pt x="68" y="39"/>
                  </a:moveTo>
                  <a:cubicBezTo>
                    <a:pt x="89" y="71"/>
                    <a:pt x="95" y="96"/>
                    <a:pt x="66" y="97"/>
                  </a:cubicBezTo>
                  <a:cubicBezTo>
                    <a:pt x="44" y="98"/>
                    <a:pt x="18" y="124"/>
                    <a:pt x="0" y="147"/>
                  </a:cubicBezTo>
                  <a:cubicBezTo>
                    <a:pt x="0" y="147"/>
                    <a:pt x="1" y="147"/>
                    <a:pt x="1" y="147"/>
                  </a:cubicBezTo>
                  <a:cubicBezTo>
                    <a:pt x="18" y="124"/>
                    <a:pt x="44" y="98"/>
                    <a:pt x="67" y="97"/>
                  </a:cubicBezTo>
                  <a:cubicBezTo>
                    <a:pt x="95" y="96"/>
                    <a:pt x="89" y="71"/>
                    <a:pt x="68" y="39"/>
                  </a:cubicBezTo>
                  <a:moveTo>
                    <a:pt x="41" y="7"/>
                  </a:moveTo>
                  <a:cubicBezTo>
                    <a:pt x="41" y="8"/>
                    <a:pt x="41" y="8"/>
                    <a:pt x="41" y="9"/>
                  </a:cubicBezTo>
                  <a:cubicBezTo>
                    <a:pt x="41" y="9"/>
                    <a:pt x="41" y="9"/>
                    <a:pt x="41" y="9"/>
                  </a:cubicBezTo>
                  <a:cubicBezTo>
                    <a:pt x="41" y="8"/>
                    <a:pt x="41" y="8"/>
                    <a:pt x="41" y="7"/>
                  </a:cubicBezTo>
                  <a:moveTo>
                    <a:pt x="37" y="0"/>
                  </a:moveTo>
                  <a:cubicBezTo>
                    <a:pt x="37" y="0"/>
                    <a:pt x="38" y="1"/>
                    <a:pt x="38" y="2"/>
                  </a:cubicBezTo>
                  <a:cubicBezTo>
                    <a:pt x="37" y="1"/>
                    <a:pt x="37" y="0"/>
                    <a:pt x="37" y="0"/>
                  </a:cubicBezTo>
                  <a:moveTo>
                    <a:pt x="37" y="0"/>
                  </a:moveTo>
                  <a:cubicBezTo>
                    <a:pt x="37" y="0"/>
                    <a:pt x="37" y="0"/>
                    <a:pt x="37" y="0"/>
                  </a:cubicBezTo>
                  <a:cubicBezTo>
                    <a:pt x="37" y="0"/>
                    <a:pt x="37" y="0"/>
                    <a:pt x="37" y="0"/>
                  </a:cubicBezTo>
                  <a:cubicBezTo>
                    <a:pt x="37" y="0"/>
                    <a:pt x="37" y="0"/>
                    <a:pt x="37"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2" name="Google Shape;1512;p12"/>
            <p:cNvSpPr/>
            <p:nvPr/>
          </p:nvSpPr>
          <p:spPr>
            <a:xfrm>
              <a:off x="4452938" y="4995863"/>
              <a:ext cx="134938" cy="190500"/>
            </a:xfrm>
            <a:custGeom>
              <a:avLst/>
              <a:gdLst/>
              <a:ahLst/>
              <a:cxnLst/>
              <a:rect l="l" t="t" r="r" b="b"/>
              <a:pathLst>
                <a:path w="104" h="148" extrusionOk="0">
                  <a:moveTo>
                    <a:pt x="41" y="0"/>
                  </a:moveTo>
                  <a:cubicBezTo>
                    <a:pt x="41" y="0"/>
                    <a:pt x="41" y="0"/>
                    <a:pt x="41" y="0"/>
                  </a:cubicBezTo>
                  <a:cubicBezTo>
                    <a:pt x="41" y="0"/>
                    <a:pt x="41" y="1"/>
                    <a:pt x="42" y="2"/>
                  </a:cubicBezTo>
                  <a:cubicBezTo>
                    <a:pt x="43" y="4"/>
                    <a:pt x="44" y="6"/>
                    <a:pt x="45" y="7"/>
                  </a:cubicBezTo>
                  <a:cubicBezTo>
                    <a:pt x="45" y="8"/>
                    <a:pt x="45" y="8"/>
                    <a:pt x="45" y="9"/>
                  </a:cubicBezTo>
                  <a:cubicBezTo>
                    <a:pt x="84" y="54"/>
                    <a:pt x="104" y="96"/>
                    <a:pt x="67" y="97"/>
                  </a:cubicBezTo>
                  <a:cubicBezTo>
                    <a:pt x="44" y="98"/>
                    <a:pt x="18" y="125"/>
                    <a:pt x="0" y="148"/>
                  </a:cubicBezTo>
                  <a:cubicBezTo>
                    <a:pt x="2" y="148"/>
                    <a:pt x="3" y="147"/>
                    <a:pt x="4" y="147"/>
                  </a:cubicBezTo>
                  <a:cubicBezTo>
                    <a:pt x="22" y="124"/>
                    <a:pt x="48" y="98"/>
                    <a:pt x="70" y="97"/>
                  </a:cubicBezTo>
                  <a:cubicBezTo>
                    <a:pt x="99" y="96"/>
                    <a:pt x="93" y="71"/>
                    <a:pt x="72" y="39"/>
                  </a:cubicBezTo>
                  <a:cubicBezTo>
                    <a:pt x="64" y="27"/>
                    <a:pt x="53" y="14"/>
                    <a:pt x="41" y="0"/>
                  </a:cubicBezTo>
                  <a:cubicBezTo>
                    <a:pt x="41" y="0"/>
                    <a:pt x="41" y="0"/>
                    <a:pt x="41"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3" name="Google Shape;1513;p12"/>
            <p:cNvSpPr/>
            <p:nvPr/>
          </p:nvSpPr>
          <p:spPr>
            <a:xfrm>
              <a:off x="4551363" y="5029200"/>
              <a:ext cx="6350" cy="34925"/>
            </a:xfrm>
            <a:custGeom>
              <a:avLst/>
              <a:gdLst/>
              <a:ahLst/>
              <a:cxnLst/>
              <a:rect l="l" t="t" r="r" b="b"/>
              <a:pathLst>
                <a:path w="5" h="28" extrusionOk="0">
                  <a:moveTo>
                    <a:pt x="5" y="10"/>
                  </a:moveTo>
                  <a:cubicBezTo>
                    <a:pt x="5" y="20"/>
                    <a:pt x="4" y="28"/>
                    <a:pt x="3" y="28"/>
                  </a:cubicBezTo>
                  <a:cubicBezTo>
                    <a:pt x="2" y="28"/>
                    <a:pt x="0" y="20"/>
                    <a:pt x="0" y="10"/>
                  </a:cubicBezTo>
                  <a:cubicBezTo>
                    <a:pt x="0" y="0"/>
                    <a:pt x="2" y="5"/>
                    <a:pt x="3" y="5"/>
                  </a:cubicBezTo>
                  <a:cubicBezTo>
                    <a:pt x="5" y="5"/>
                    <a:pt x="5" y="0"/>
                    <a:pt x="5" y="10"/>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4" name="Google Shape;1514;p12"/>
            <p:cNvSpPr/>
            <p:nvPr/>
          </p:nvSpPr>
          <p:spPr>
            <a:xfrm>
              <a:off x="4554538" y="5045075"/>
              <a:ext cx="33338" cy="22225"/>
            </a:xfrm>
            <a:custGeom>
              <a:avLst/>
              <a:gdLst/>
              <a:ahLst/>
              <a:cxnLst/>
              <a:rect l="l" t="t" r="r" b="b"/>
              <a:pathLst>
                <a:path w="26" h="17" extrusionOk="0">
                  <a:moveTo>
                    <a:pt x="17" y="9"/>
                  </a:moveTo>
                  <a:cubicBezTo>
                    <a:pt x="9" y="14"/>
                    <a:pt x="1" y="17"/>
                    <a:pt x="0" y="16"/>
                  </a:cubicBezTo>
                  <a:cubicBezTo>
                    <a:pt x="0" y="15"/>
                    <a:pt x="6" y="10"/>
                    <a:pt x="15" y="5"/>
                  </a:cubicBezTo>
                  <a:cubicBezTo>
                    <a:pt x="24" y="0"/>
                    <a:pt x="20" y="3"/>
                    <a:pt x="21" y="5"/>
                  </a:cubicBezTo>
                  <a:cubicBezTo>
                    <a:pt x="22" y="6"/>
                    <a:pt x="26" y="4"/>
                    <a:pt x="17" y="9"/>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5" name="Google Shape;1515;p12"/>
            <p:cNvSpPr/>
            <p:nvPr/>
          </p:nvSpPr>
          <p:spPr>
            <a:xfrm>
              <a:off x="4265613" y="4995863"/>
              <a:ext cx="179388" cy="230188"/>
            </a:xfrm>
            <a:custGeom>
              <a:avLst/>
              <a:gdLst/>
              <a:ahLst/>
              <a:cxnLst/>
              <a:rect l="l" t="t" r="r" b="b"/>
              <a:pathLst>
                <a:path w="138" h="179" extrusionOk="0">
                  <a:moveTo>
                    <a:pt x="70" y="0"/>
                  </a:moveTo>
                  <a:cubicBezTo>
                    <a:pt x="70" y="0"/>
                    <a:pt x="48" y="28"/>
                    <a:pt x="80" y="72"/>
                  </a:cubicBezTo>
                  <a:cubicBezTo>
                    <a:pt x="112" y="115"/>
                    <a:pt x="138" y="152"/>
                    <a:pt x="128" y="179"/>
                  </a:cubicBezTo>
                  <a:cubicBezTo>
                    <a:pt x="128" y="179"/>
                    <a:pt x="79" y="98"/>
                    <a:pt x="40" y="97"/>
                  </a:cubicBezTo>
                  <a:cubicBezTo>
                    <a:pt x="0" y="96"/>
                    <a:pt x="26" y="48"/>
                    <a:pt x="70" y="0"/>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6" name="Google Shape;1516;p12"/>
            <p:cNvSpPr/>
            <p:nvPr/>
          </p:nvSpPr>
          <p:spPr>
            <a:xfrm>
              <a:off x="4267201" y="4995863"/>
              <a:ext cx="147638" cy="204788"/>
            </a:xfrm>
            <a:custGeom>
              <a:avLst/>
              <a:gdLst/>
              <a:ahLst/>
              <a:cxnLst/>
              <a:rect l="l" t="t" r="r" b="b"/>
              <a:pathLst>
                <a:path w="114" h="160" extrusionOk="0">
                  <a:moveTo>
                    <a:pt x="67" y="1"/>
                  </a:moveTo>
                  <a:cubicBezTo>
                    <a:pt x="24" y="49"/>
                    <a:pt x="0" y="96"/>
                    <a:pt x="39" y="97"/>
                  </a:cubicBezTo>
                  <a:cubicBezTo>
                    <a:pt x="66" y="98"/>
                    <a:pt x="97" y="136"/>
                    <a:pt x="114" y="160"/>
                  </a:cubicBezTo>
                  <a:cubicBezTo>
                    <a:pt x="114" y="160"/>
                    <a:pt x="114" y="160"/>
                    <a:pt x="114" y="160"/>
                  </a:cubicBezTo>
                  <a:cubicBezTo>
                    <a:pt x="97" y="136"/>
                    <a:pt x="66" y="98"/>
                    <a:pt x="39" y="97"/>
                  </a:cubicBezTo>
                  <a:cubicBezTo>
                    <a:pt x="0" y="96"/>
                    <a:pt x="24" y="49"/>
                    <a:pt x="67" y="1"/>
                  </a:cubicBezTo>
                  <a:moveTo>
                    <a:pt x="68" y="0"/>
                  </a:moveTo>
                  <a:cubicBezTo>
                    <a:pt x="68" y="1"/>
                    <a:pt x="67" y="1"/>
                    <a:pt x="67" y="1"/>
                  </a:cubicBezTo>
                  <a:cubicBezTo>
                    <a:pt x="67" y="1"/>
                    <a:pt x="68" y="1"/>
                    <a:pt x="68" y="0"/>
                  </a:cubicBezTo>
                  <a:moveTo>
                    <a:pt x="69" y="0"/>
                  </a:moveTo>
                  <a:cubicBezTo>
                    <a:pt x="69" y="0"/>
                    <a:pt x="68" y="0"/>
                    <a:pt x="67" y="2"/>
                  </a:cubicBezTo>
                  <a:cubicBezTo>
                    <a:pt x="68" y="1"/>
                    <a:pt x="68" y="0"/>
                    <a:pt x="69" y="0"/>
                  </a:cubicBezTo>
                  <a:moveTo>
                    <a:pt x="69" y="0"/>
                  </a:moveTo>
                  <a:cubicBezTo>
                    <a:pt x="68" y="0"/>
                    <a:pt x="68" y="0"/>
                    <a:pt x="68" y="0"/>
                  </a:cubicBezTo>
                  <a:cubicBezTo>
                    <a:pt x="68" y="0"/>
                    <a:pt x="68" y="0"/>
                    <a:pt x="69" y="0"/>
                  </a:cubicBezTo>
                  <a:cubicBezTo>
                    <a:pt x="69" y="0"/>
                    <a:pt x="69" y="0"/>
                    <a:pt x="69"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7" name="Google Shape;1517;p12"/>
            <p:cNvSpPr/>
            <p:nvPr/>
          </p:nvSpPr>
          <p:spPr>
            <a:xfrm>
              <a:off x="4267201" y="4995863"/>
              <a:ext cx="150813" cy="204788"/>
            </a:xfrm>
            <a:custGeom>
              <a:avLst/>
              <a:gdLst/>
              <a:ahLst/>
              <a:cxnLst/>
              <a:rect l="l" t="t" r="r" b="b"/>
              <a:pathLst>
                <a:path w="117" h="160" extrusionOk="0">
                  <a:moveTo>
                    <a:pt x="69" y="0"/>
                  </a:moveTo>
                  <a:cubicBezTo>
                    <a:pt x="68" y="0"/>
                    <a:pt x="68" y="0"/>
                    <a:pt x="68" y="0"/>
                  </a:cubicBezTo>
                  <a:cubicBezTo>
                    <a:pt x="68" y="0"/>
                    <a:pt x="68" y="0"/>
                    <a:pt x="68" y="0"/>
                  </a:cubicBezTo>
                  <a:cubicBezTo>
                    <a:pt x="68" y="1"/>
                    <a:pt x="67" y="1"/>
                    <a:pt x="67" y="1"/>
                  </a:cubicBezTo>
                  <a:cubicBezTo>
                    <a:pt x="67" y="1"/>
                    <a:pt x="67" y="1"/>
                    <a:pt x="67" y="1"/>
                  </a:cubicBezTo>
                  <a:cubicBezTo>
                    <a:pt x="24" y="49"/>
                    <a:pt x="0" y="96"/>
                    <a:pt x="39" y="97"/>
                  </a:cubicBezTo>
                  <a:cubicBezTo>
                    <a:pt x="66" y="98"/>
                    <a:pt x="97" y="136"/>
                    <a:pt x="114" y="160"/>
                  </a:cubicBezTo>
                  <a:cubicBezTo>
                    <a:pt x="114" y="160"/>
                    <a:pt x="115" y="160"/>
                    <a:pt x="115" y="160"/>
                  </a:cubicBezTo>
                  <a:cubicBezTo>
                    <a:pt x="115" y="159"/>
                    <a:pt x="116" y="159"/>
                    <a:pt x="117" y="159"/>
                  </a:cubicBezTo>
                  <a:cubicBezTo>
                    <a:pt x="99" y="135"/>
                    <a:pt x="69" y="98"/>
                    <a:pt x="42" y="97"/>
                  </a:cubicBezTo>
                  <a:cubicBezTo>
                    <a:pt x="5" y="96"/>
                    <a:pt x="26" y="54"/>
                    <a:pt x="64" y="9"/>
                  </a:cubicBezTo>
                  <a:cubicBezTo>
                    <a:pt x="65" y="6"/>
                    <a:pt x="66" y="4"/>
                    <a:pt x="67" y="2"/>
                  </a:cubicBezTo>
                  <a:cubicBezTo>
                    <a:pt x="68" y="0"/>
                    <a:pt x="69" y="0"/>
                    <a:pt x="69" y="0"/>
                  </a:cubicBezTo>
                  <a:cubicBezTo>
                    <a:pt x="69" y="0"/>
                    <a:pt x="69" y="0"/>
                    <a:pt x="69"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8" name="Google Shape;1518;p12"/>
            <p:cNvSpPr/>
            <p:nvPr/>
          </p:nvSpPr>
          <p:spPr>
            <a:xfrm>
              <a:off x="4303713" y="5029200"/>
              <a:ext cx="6350" cy="34925"/>
            </a:xfrm>
            <a:custGeom>
              <a:avLst/>
              <a:gdLst/>
              <a:ahLst/>
              <a:cxnLst/>
              <a:rect l="l" t="t" r="r" b="b"/>
              <a:pathLst>
                <a:path w="5" h="28" extrusionOk="0">
                  <a:moveTo>
                    <a:pt x="0" y="10"/>
                  </a:moveTo>
                  <a:cubicBezTo>
                    <a:pt x="0" y="20"/>
                    <a:pt x="1" y="28"/>
                    <a:pt x="2" y="28"/>
                  </a:cubicBezTo>
                  <a:cubicBezTo>
                    <a:pt x="4" y="28"/>
                    <a:pt x="5" y="20"/>
                    <a:pt x="5" y="10"/>
                  </a:cubicBezTo>
                  <a:cubicBezTo>
                    <a:pt x="5" y="0"/>
                    <a:pt x="3" y="5"/>
                    <a:pt x="2" y="5"/>
                  </a:cubicBezTo>
                  <a:cubicBezTo>
                    <a:pt x="1" y="5"/>
                    <a:pt x="0" y="0"/>
                    <a:pt x="0" y="10"/>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19" name="Google Shape;1519;p12"/>
            <p:cNvSpPr/>
            <p:nvPr/>
          </p:nvSpPr>
          <p:spPr>
            <a:xfrm>
              <a:off x="4273551" y="5045075"/>
              <a:ext cx="34925" cy="22225"/>
            </a:xfrm>
            <a:custGeom>
              <a:avLst/>
              <a:gdLst/>
              <a:ahLst/>
              <a:cxnLst/>
              <a:rect l="l" t="t" r="r" b="b"/>
              <a:pathLst>
                <a:path w="27" h="17" extrusionOk="0">
                  <a:moveTo>
                    <a:pt x="9" y="9"/>
                  </a:moveTo>
                  <a:cubicBezTo>
                    <a:pt x="18" y="14"/>
                    <a:pt x="25" y="17"/>
                    <a:pt x="26" y="16"/>
                  </a:cubicBezTo>
                  <a:cubicBezTo>
                    <a:pt x="27" y="15"/>
                    <a:pt x="20" y="10"/>
                    <a:pt x="11" y="5"/>
                  </a:cubicBezTo>
                  <a:cubicBezTo>
                    <a:pt x="2" y="0"/>
                    <a:pt x="6" y="3"/>
                    <a:pt x="5" y="5"/>
                  </a:cubicBezTo>
                  <a:cubicBezTo>
                    <a:pt x="4" y="6"/>
                    <a:pt x="0" y="4"/>
                    <a:pt x="9" y="9"/>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0" name="Google Shape;1520;p12"/>
            <p:cNvSpPr/>
            <p:nvPr/>
          </p:nvSpPr>
          <p:spPr>
            <a:xfrm>
              <a:off x="4313238" y="5164138"/>
              <a:ext cx="349250" cy="163513"/>
            </a:xfrm>
            <a:custGeom>
              <a:avLst/>
              <a:gdLst/>
              <a:ahLst/>
              <a:cxnLst/>
              <a:rect l="l" t="t" r="r" b="b"/>
              <a:pathLst>
                <a:path w="271" h="127" extrusionOk="0">
                  <a:moveTo>
                    <a:pt x="0" y="44"/>
                  </a:moveTo>
                  <a:cubicBezTo>
                    <a:pt x="0" y="44"/>
                    <a:pt x="61" y="42"/>
                    <a:pt x="80" y="29"/>
                  </a:cubicBezTo>
                  <a:cubicBezTo>
                    <a:pt x="98" y="16"/>
                    <a:pt x="174" y="0"/>
                    <a:pt x="179" y="21"/>
                  </a:cubicBezTo>
                  <a:cubicBezTo>
                    <a:pt x="183" y="42"/>
                    <a:pt x="271" y="126"/>
                    <a:pt x="202" y="127"/>
                  </a:cubicBezTo>
                  <a:cubicBezTo>
                    <a:pt x="132" y="127"/>
                    <a:pt x="41" y="116"/>
                    <a:pt x="22" y="105"/>
                  </a:cubicBezTo>
                  <a:cubicBezTo>
                    <a:pt x="4" y="94"/>
                    <a:pt x="0" y="44"/>
                    <a:pt x="0" y="44"/>
                  </a:cubicBezTo>
                </a:path>
              </a:pathLst>
            </a:custGeom>
            <a:solidFill>
              <a:srgbClr val="A8A8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1" name="Google Shape;1521;p12"/>
            <p:cNvSpPr/>
            <p:nvPr/>
          </p:nvSpPr>
          <p:spPr>
            <a:xfrm>
              <a:off x="4313238" y="5221288"/>
              <a:ext cx="1588" cy="0"/>
            </a:xfrm>
            <a:custGeom>
              <a:avLst/>
              <a:gdLst/>
              <a:ahLst/>
              <a:cxnLst/>
              <a:rect l="l" t="t" r="r" b="b"/>
              <a:pathLst>
                <a:path w="2" h="120000" extrusionOk="0">
                  <a:moveTo>
                    <a:pt x="2" y="0"/>
                  </a:moveTo>
                  <a:cubicBezTo>
                    <a:pt x="0" y="0"/>
                    <a:pt x="0" y="0"/>
                    <a:pt x="0" y="0"/>
                  </a:cubicBezTo>
                  <a:cubicBezTo>
                    <a:pt x="0" y="0"/>
                    <a:pt x="0" y="0"/>
                    <a:pt x="0" y="0"/>
                  </a:cubicBezTo>
                  <a:cubicBezTo>
                    <a:pt x="0" y="0"/>
                    <a:pt x="0" y="0"/>
                    <a:pt x="2" y="0"/>
                  </a:cubicBezTo>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2" name="Google Shape;1522;p12"/>
            <p:cNvSpPr/>
            <p:nvPr/>
          </p:nvSpPr>
          <p:spPr>
            <a:xfrm>
              <a:off x="4313238" y="5221288"/>
              <a:ext cx="295275" cy="106363"/>
            </a:xfrm>
            <a:custGeom>
              <a:avLst/>
              <a:gdLst/>
              <a:ahLst/>
              <a:cxnLst/>
              <a:rect l="l" t="t" r="r" b="b"/>
              <a:pathLst>
                <a:path w="229" h="83" extrusionOk="0">
                  <a:moveTo>
                    <a:pt x="2" y="0"/>
                  </a:moveTo>
                  <a:cubicBezTo>
                    <a:pt x="2" y="0"/>
                    <a:pt x="2" y="0"/>
                    <a:pt x="2" y="0"/>
                  </a:cubicBezTo>
                  <a:cubicBezTo>
                    <a:pt x="0" y="0"/>
                    <a:pt x="0" y="0"/>
                    <a:pt x="0" y="0"/>
                  </a:cubicBezTo>
                  <a:cubicBezTo>
                    <a:pt x="0" y="2"/>
                    <a:pt x="4" y="50"/>
                    <a:pt x="22" y="61"/>
                  </a:cubicBezTo>
                  <a:cubicBezTo>
                    <a:pt x="40" y="72"/>
                    <a:pt x="128" y="83"/>
                    <a:pt x="197" y="83"/>
                  </a:cubicBezTo>
                  <a:cubicBezTo>
                    <a:pt x="198" y="83"/>
                    <a:pt x="200" y="83"/>
                    <a:pt x="202" y="83"/>
                  </a:cubicBezTo>
                  <a:cubicBezTo>
                    <a:pt x="222" y="83"/>
                    <a:pt x="229" y="75"/>
                    <a:pt x="228" y="65"/>
                  </a:cubicBezTo>
                  <a:cubicBezTo>
                    <a:pt x="225" y="71"/>
                    <a:pt x="218" y="75"/>
                    <a:pt x="203" y="75"/>
                  </a:cubicBezTo>
                  <a:cubicBezTo>
                    <a:pt x="201" y="75"/>
                    <a:pt x="200" y="75"/>
                    <a:pt x="198" y="75"/>
                  </a:cubicBezTo>
                  <a:cubicBezTo>
                    <a:pt x="129" y="75"/>
                    <a:pt x="41" y="64"/>
                    <a:pt x="23" y="53"/>
                  </a:cubicBezTo>
                  <a:cubicBezTo>
                    <a:pt x="9" y="45"/>
                    <a:pt x="4" y="14"/>
                    <a:pt x="2" y="0"/>
                  </a:cubicBezTo>
                </a:path>
              </a:pathLst>
            </a:custGeom>
            <a:solidFill>
              <a:srgbClr val="8686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3" name="Google Shape;1523;p12"/>
            <p:cNvSpPr/>
            <p:nvPr/>
          </p:nvSpPr>
          <p:spPr>
            <a:xfrm>
              <a:off x="4865688" y="3641725"/>
              <a:ext cx="295275" cy="147638"/>
            </a:xfrm>
            <a:custGeom>
              <a:avLst/>
              <a:gdLst/>
              <a:ahLst/>
              <a:cxnLst/>
              <a:rect l="l" t="t" r="r" b="b"/>
              <a:pathLst>
                <a:path w="229" h="115" extrusionOk="0">
                  <a:moveTo>
                    <a:pt x="229" y="0"/>
                  </a:moveTo>
                  <a:cubicBezTo>
                    <a:pt x="224" y="23"/>
                    <a:pt x="224" y="23"/>
                    <a:pt x="224" y="23"/>
                  </a:cubicBezTo>
                  <a:cubicBezTo>
                    <a:pt x="221" y="41"/>
                    <a:pt x="221" y="41"/>
                    <a:pt x="221" y="41"/>
                  </a:cubicBezTo>
                  <a:cubicBezTo>
                    <a:pt x="215" y="74"/>
                    <a:pt x="215" y="74"/>
                    <a:pt x="215" y="74"/>
                  </a:cubicBezTo>
                  <a:cubicBezTo>
                    <a:pt x="157" y="115"/>
                    <a:pt x="157" y="115"/>
                    <a:pt x="157" y="115"/>
                  </a:cubicBezTo>
                  <a:cubicBezTo>
                    <a:pt x="157" y="115"/>
                    <a:pt x="151" y="110"/>
                    <a:pt x="143" y="103"/>
                  </a:cubicBezTo>
                  <a:cubicBezTo>
                    <a:pt x="119" y="83"/>
                    <a:pt x="68" y="43"/>
                    <a:pt x="31" y="22"/>
                  </a:cubicBezTo>
                  <a:cubicBezTo>
                    <a:pt x="22" y="16"/>
                    <a:pt x="11" y="11"/>
                    <a:pt x="0" y="8"/>
                  </a:cubicBezTo>
                  <a:cubicBezTo>
                    <a:pt x="229" y="0"/>
                    <a:pt x="229" y="0"/>
                    <a:pt x="229" y="0"/>
                  </a:cubicBezTo>
                </a:path>
              </a:pathLst>
            </a:custGeom>
            <a:solidFill>
              <a:srgbClr val="FFBD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4" name="Google Shape;1524;p12"/>
            <p:cNvSpPr/>
            <p:nvPr/>
          </p:nvSpPr>
          <p:spPr>
            <a:xfrm>
              <a:off x="4764088" y="3578225"/>
              <a:ext cx="439738" cy="101600"/>
            </a:xfrm>
            <a:custGeom>
              <a:avLst/>
              <a:gdLst/>
              <a:ahLst/>
              <a:cxnLst/>
              <a:rect l="l" t="t" r="r" b="b"/>
              <a:pathLst>
                <a:path w="340" h="78" extrusionOk="0">
                  <a:moveTo>
                    <a:pt x="264" y="66"/>
                  </a:moveTo>
                  <a:cubicBezTo>
                    <a:pt x="264" y="66"/>
                    <a:pt x="332" y="78"/>
                    <a:pt x="336" y="49"/>
                  </a:cubicBezTo>
                  <a:cubicBezTo>
                    <a:pt x="340" y="20"/>
                    <a:pt x="301" y="4"/>
                    <a:pt x="268" y="2"/>
                  </a:cubicBezTo>
                  <a:cubicBezTo>
                    <a:pt x="235" y="0"/>
                    <a:pt x="35" y="14"/>
                    <a:pt x="35" y="14"/>
                  </a:cubicBezTo>
                  <a:cubicBezTo>
                    <a:pt x="35" y="14"/>
                    <a:pt x="0" y="60"/>
                    <a:pt x="127" y="68"/>
                  </a:cubicBezTo>
                  <a:cubicBezTo>
                    <a:pt x="264" y="66"/>
                    <a:pt x="264" y="66"/>
                    <a:pt x="264" y="66"/>
                  </a:cubicBezTo>
                </a:path>
              </a:pathLst>
            </a:custGeom>
            <a:solidFill>
              <a:srgbClr val="4744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5" name="Google Shape;1525;p12"/>
            <p:cNvSpPr/>
            <p:nvPr/>
          </p:nvSpPr>
          <p:spPr>
            <a:xfrm>
              <a:off x="4933951" y="3671888"/>
              <a:ext cx="44450" cy="47625"/>
            </a:xfrm>
            <a:custGeom>
              <a:avLst/>
              <a:gdLst/>
              <a:ahLst/>
              <a:cxnLst/>
              <a:rect l="l" t="t" r="r" b="b"/>
              <a:pathLst>
                <a:path w="35" h="37" extrusionOk="0">
                  <a:moveTo>
                    <a:pt x="29" y="0"/>
                  </a:moveTo>
                  <a:cubicBezTo>
                    <a:pt x="0" y="0"/>
                    <a:pt x="0" y="0"/>
                    <a:pt x="0" y="0"/>
                  </a:cubicBezTo>
                  <a:cubicBezTo>
                    <a:pt x="5" y="7"/>
                    <a:pt x="9" y="14"/>
                    <a:pt x="14" y="22"/>
                  </a:cubicBezTo>
                  <a:cubicBezTo>
                    <a:pt x="21" y="27"/>
                    <a:pt x="28" y="32"/>
                    <a:pt x="35" y="37"/>
                  </a:cubicBezTo>
                  <a:cubicBezTo>
                    <a:pt x="33" y="26"/>
                    <a:pt x="31" y="13"/>
                    <a:pt x="29" y="0"/>
                  </a:cubicBezTo>
                </a:path>
              </a:pathLst>
            </a:custGeom>
            <a:solidFill>
              <a:srgbClr val="E5AA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6" name="Google Shape;1526;p12"/>
            <p:cNvSpPr/>
            <p:nvPr/>
          </p:nvSpPr>
          <p:spPr>
            <a:xfrm>
              <a:off x="4929188" y="3665538"/>
              <a:ext cx="41275" cy="6350"/>
            </a:xfrm>
            <a:custGeom>
              <a:avLst/>
              <a:gdLst/>
              <a:ahLst/>
              <a:cxnLst/>
              <a:rect l="l" t="t" r="r" b="b"/>
              <a:pathLst>
                <a:path w="32" h="4" extrusionOk="0">
                  <a:moveTo>
                    <a:pt x="31" y="0"/>
                  </a:moveTo>
                  <a:cubicBezTo>
                    <a:pt x="0" y="0"/>
                    <a:pt x="0" y="0"/>
                    <a:pt x="0" y="0"/>
                  </a:cubicBezTo>
                  <a:cubicBezTo>
                    <a:pt x="1" y="1"/>
                    <a:pt x="2" y="3"/>
                    <a:pt x="3" y="4"/>
                  </a:cubicBezTo>
                  <a:cubicBezTo>
                    <a:pt x="32" y="4"/>
                    <a:pt x="32" y="4"/>
                    <a:pt x="32" y="4"/>
                  </a:cubicBezTo>
                  <a:cubicBezTo>
                    <a:pt x="32" y="2"/>
                    <a:pt x="32" y="1"/>
                    <a:pt x="31" y="0"/>
                  </a:cubicBezTo>
                </a:path>
              </a:pathLst>
            </a:custGeom>
            <a:solidFill>
              <a:srgbClr val="B989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7" name="Google Shape;1527;p12"/>
            <p:cNvSpPr/>
            <p:nvPr/>
          </p:nvSpPr>
          <p:spPr>
            <a:xfrm>
              <a:off x="4929188" y="3665538"/>
              <a:ext cx="39688" cy="0"/>
            </a:xfrm>
            <a:custGeom>
              <a:avLst/>
              <a:gdLst/>
              <a:ahLst/>
              <a:cxnLst/>
              <a:rect l="l" t="t" r="r" b="b"/>
              <a:pathLst>
                <a:path w="31" h="120000" extrusionOk="0">
                  <a:moveTo>
                    <a:pt x="31" y="0"/>
                  </a:moveTo>
                  <a:cubicBezTo>
                    <a:pt x="0" y="0"/>
                    <a:pt x="0" y="0"/>
                    <a:pt x="0" y="0"/>
                  </a:cubicBezTo>
                  <a:cubicBezTo>
                    <a:pt x="0" y="0"/>
                    <a:pt x="0" y="0"/>
                    <a:pt x="0" y="0"/>
                  </a:cubicBezTo>
                  <a:cubicBezTo>
                    <a:pt x="31" y="0"/>
                    <a:pt x="31" y="0"/>
                    <a:pt x="31" y="0"/>
                  </a:cubicBezTo>
                  <a:cubicBezTo>
                    <a:pt x="31" y="0"/>
                    <a:pt x="31" y="0"/>
                    <a:pt x="31" y="0"/>
                  </a:cubicBezTo>
                </a:path>
              </a:pathLst>
            </a:custGeom>
            <a:solidFill>
              <a:srgbClr val="3937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8" name="Google Shape;1528;p12"/>
            <p:cNvSpPr/>
            <p:nvPr/>
          </p:nvSpPr>
          <p:spPr>
            <a:xfrm>
              <a:off x="4886326" y="3586163"/>
              <a:ext cx="76200" cy="4763"/>
            </a:xfrm>
            <a:custGeom>
              <a:avLst/>
              <a:gdLst/>
              <a:ahLst/>
              <a:cxnLst/>
              <a:rect l="l" t="t" r="r" b="b"/>
              <a:pathLst>
                <a:path w="60" h="4" extrusionOk="0">
                  <a:moveTo>
                    <a:pt x="60" y="0"/>
                  </a:moveTo>
                  <a:cubicBezTo>
                    <a:pt x="39" y="1"/>
                    <a:pt x="18" y="2"/>
                    <a:pt x="0" y="4"/>
                  </a:cubicBezTo>
                  <a:cubicBezTo>
                    <a:pt x="0" y="4"/>
                    <a:pt x="0" y="4"/>
                    <a:pt x="0" y="4"/>
                  </a:cubicBezTo>
                  <a:cubicBezTo>
                    <a:pt x="18" y="3"/>
                    <a:pt x="39" y="1"/>
                    <a:pt x="60" y="0"/>
                  </a:cubicBezTo>
                  <a:cubicBezTo>
                    <a:pt x="60" y="0"/>
                    <a:pt x="60" y="0"/>
                    <a:pt x="6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29" name="Google Shape;1529;p12"/>
            <p:cNvSpPr/>
            <p:nvPr/>
          </p:nvSpPr>
          <p:spPr>
            <a:xfrm>
              <a:off x="4881563" y="3586163"/>
              <a:ext cx="87313" cy="63500"/>
            </a:xfrm>
            <a:custGeom>
              <a:avLst/>
              <a:gdLst/>
              <a:ahLst/>
              <a:cxnLst/>
              <a:rect l="l" t="t" r="r" b="b"/>
              <a:pathLst>
                <a:path w="67" h="49" extrusionOk="0">
                  <a:moveTo>
                    <a:pt x="63" y="0"/>
                  </a:moveTo>
                  <a:cubicBezTo>
                    <a:pt x="42" y="1"/>
                    <a:pt x="21" y="3"/>
                    <a:pt x="3" y="4"/>
                  </a:cubicBezTo>
                  <a:cubicBezTo>
                    <a:pt x="1" y="13"/>
                    <a:pt x="1" y="13"/>
                    <a:pt x="1" y="13"/>
                  </a:cubicBezTo>
                  <a:cubicBezTo>
                    <a:pt x="0" y="17"/>
                    <a:pt x="0" y="17"/>
                    <a:pt x="0" y="17"/>
                  </a:cubicBezTo>
                  <a:cubicBezTo>
                    <a:pt x="2" y="15"/>
                    <a:pt x="2" y="15"/>
                    <a:pt x="2" y="15"/>
                  </a:cubicBezTo>
                  <a:cubicBezTo>
                    <a:pt x="2" y="15"/>
                    <a:pt x="14" y="29"/>
                    <a:pt x="28" y="49"/>
                  </a:cubicBezTo>
                  <a:cubicBezTo>
                    <a:pt x="67" y="48"/>
                    <a:pt x="67" y="48"/>
                    <a:pt x="67" y="48"/>
                  </a:cubicBezTo>
                  <a:cubicBezTo>
                    <a:pt x="65" y="32"/>
                    <a:pt x="63" y="16"/>
                    <a:pt x="63" y="0"/>
                  </a:cubicBezTo>
                </a:path>
              </a:pathLst>
            </a:custGeom>
            <a:solidFill>
              <a:srgbClr val="403D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0" name="Google Shape;1530;p12"/>
            <p:cNvSpPr/>
            <p:nvPr/>
          </p:nvSpPr>
          <p:spPr>
            <a:xfrm>
              <a:off x="4918076" y="3648075"/>
              <a:ext cx="50800" cy="1588"/>
            </a:xfrm>
            <a:custGeom>
              <a:avLst/>
              <a:gdLst/>
              <a:ahLst/>
              <a:cxnLst/>
              <a:rect l="l" t="t" r="r" b="b"/>
              <a:pathLst>
                <a:path w="39" h="1" extrusionOk="0">
                  <a:moveTo>
                    <a:pt x="39" y="0"/>
                  </a:moveTo>
                  <a:cubicBezTo>
                    <a:pt x="0" y="1"/>
                    <a:pt x="0" y="1"/>
                    <a:pt x="0" y="1"/>
                  </a:cubicBezTo>
                  <a:cubicBezTo>
                    <a:pt x="0" y="1"/>
                    <a:pt x="0" y="1"/>
                    <a:pt x="0" y="1"/>
                  </a:cubicBezTo>
                  <a:cubicBezTo>
                    <a:pt x="39" y="0"/>
                    <a:pt x="39" y="0"/>
                    <a:pt x="39" y="0"/>
                  </a:cubicBezTo>
                  <a:cubicBezTo>
                    <a:pt x="39" y="0"/>
                    <a:pt x="39" y="0"/>
                    <a:pt x="39" y="0"/>
                  </a:cubicBezTo>
                </a:path>
              </a:pathLst>
            </a:custGeom>
            <a:solidFill>
              <a:srgbClr val="3937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1" name="Google Shape;1531;p12"/>
            <p:cNvSpPr/>
            <p:nvPr/>
          </p:nvSpPr>
          <p:spPr>
            <a:xfrm>
              <a:off x="4918076" y="3648075"/>
              <a:ext cx="50800" cy="17463"/>
            </a:xfrm>
            <a:custGeom>
              <a:avLst/>
              <a:gdLst/>
              <a:ahLst/>
              <a:cxnLst/>
              <a:rect l="l" t="t" r="r" b="b"/>
              <a:pathLst>
                <a:path w="40" h="14" extrusionOk="0">
                  <a:moveTo>
                    <a:pt x="39" y="0"/>
                  </a:moveTo>
                  <a:cubicBezTo>
                    <a:pt x="0" y="1"/>
                    <a:pt x="0" y="1"/>
                    <a:pt x="0" y="1"/>
                  </a:cubicBezTo>
                  <a:cubicBezTo>
                    <a:pt x="3" y="5"/>
                    <a:pt x="6" y="9"/>
                    <a:pt x="9" y="14"/>
                  </a:cubicBezTo>
                  <a:cubicBezTo>
                    <a:pt x="40" y="14"/>
                    <a:pt x="40" y="14"/>
                    <a:pt x="40" y="14"/>
                  </a:cubicBezTo>
                  <a:cubicBezTo>
                    <a:pt x="40" y="9"/>
                    <a:pt x="39" y="4"/>
                    <a:pt x="39" y="0"/>
                  </a:cubicBezTo>
                </a:path>
              </a:pathLst>
            </a:custGeom>
            <a:solidFill>
              <a:srgbClr val="3331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2" name="Google Shape;1532;p12"/>
            <p:cNvSpPr/>
            <p:nvPr/>
          </p:nvSpPr>
          <p:spPr>
            <a:xfrm>
              <a:off x="4837113" y="2424113"/>
              <a:ext cx="460375" cy="544513"/>
            </a:xfrm>
            <a:prstGeom prst="rect">
              <a:avLst/>
            </a:prstGeom>
            <a:solidFill>
              <a:srgbClr val="4744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3" name="Google Shape;1533;p12"/>
            <p:cNvSpPr/>
            <p:nvPr/>
          </p:nvSpPr>
          <p:spPr>
            <a:xfrm>
              <a:off x="4837113" y="2424113"/>
              <a:ext cx="460375" cy="54451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4" name="Google Shape;1534;p12"/>
            <p:cNvSpPr/>
            <p:nvPr/>
          </p:nvSpPr>
          <p:spPr>
            <a:xfrm>
              <a:off x="4889501" y="2595563"/>
              <a:ext cx="407988" cy="192088"/>
            </a:xfrm>
            <a:custGeom>
              <a:avLst/>
              <a:gdLst/>
              <a:ahLst/>
              <a:cxnLst/>
              <a:rect l="l" t="t" r="r" b="b"/>
              <a:pathLst>
                <a:path w="316" h="149" extrusionOk="0">
                  <a:moveTo>
                    <a:pt x="45" y="53"/>
                  </a:moveTo>
                  <a:cubicBezTo>
                    <a:pt x="44" y="55"/>
                    <a:pt x="44" y="57"/>
                    <a:pt x="43" y="60"/>
                  </a:cubicBezTo>
                  <a:cubicBezTo>
                    <a:pt x="43" y="67"/>
                    <a:pt x="42" y="74"/>
                    <a:pt x="42" y="81"/>
                  </a:cubicBezTo>
                  <a:cubicBezTo>
                    <a:pt x="41" y="105"/>
                    <a:pt x="26" y="124"/>
                    <a:pt x="9" y="139"/>
                  </a:cubicBezTo>
                  <a:cubicBezTo>
                    <a:pt x="6" y="142"/>
                    <a:pt x="3" y="146"/>
                    <a:pt x="0" y="149"/>
                  </a:cubicBezTo>
                  <a:cubicBezTo>
                    <a:pt x="44" y="125"/>
                    <a:pt x="84" y="113"/>
                    <a:pt x="88" y="112"/>
                  </a:cubicBezTo>
                  <a:cubicBezTo>
                    <a:pt x="92" y="106"/>
                    <a:pt x="96" y="99"/>
                    <a:pt x="99" y="92"/>
                  </a:cubicBezTo>
                  <a:cubicBezTo>
                    <a:pt x="99" y="90"/>
                    <a:pt x="99" y="89"/>
                    <a:pt x="100" y="88"/>
                  </a:cubicBezTo>
                  <a:cubicBezTo>
                    <a:pt x="78" y="82"/>
                    <a:pt x="59" y="70"/>
                    <a:pt x="45" y="53"/>
                  </a:cubicBezTo>
                  <a:moveTo>
                    <a:pt x="238" y="0"/>
                  </a:moveTo>
                  <a:cubicBezTo>
                    <a:pt x="235" y="18"/>
                    <a:pt x="227" y="34"/>
                    <a:pt x="217" y="48"/>
                  </a:cubicBezTo>
                  <a:cubicBezTo>
                    <a:pt x="220" y="61"/>
                    <a:pt x="225" y="76"/>
                    <a:pt x="232" y="90"/>
                  </a:cubicBezTo>
                  <a:cubicBezTo>
                    <a:pt x="231" y="88"/>
                    <a:pt x="231" y="86"/>
                    <a:pt x="231" y="86"/>
                  </a:cubicBezTo>
                  <a:cubicBezTo>
                    <a:pt x="232" y="86"/>
                    <a:pt x="232" y="87"/>
                    <a:pt x="233" y="87"/>
                  </a:cubicBezTo>
                  <a:cubicBezTo>
                    <a:pt x="233" y="86"/>
                    <a:pt x="233" y="86"/>
                    <a:pt x="233" y="86"/>
                  </a:cubicBezTo>
                  <a:cubicBezTo>
                    <a:pt x="234" y="86"/>
                    <a:pt x="235" y="87"/>
                    <a:pt x="235" y="87"/>
                  </a:cubicBezTo>
                  <a:cubicBezTo>
                    <a:pt x="262" y="86"/>
                    <a:pt x="290" y="76"/>
                    <a:pt x="316" y="64"/>
                  </a:cubicBezTo>
                  <a:cubicBezTo>
                    <a:pt x="316" y="14"/>
                    <a:pt x="316" y="14"/>
                    <a:pt x="316" y="14"/>
                  </a:cubicBezTo>
                  <a:cubicBezTo>
                    <a:pt x="308" y="14"/>
                    <a:pt x="299" y="15"/>
                    <a:pt x="291" y="18"/>
                  </a:cubicBezTo>
                  <a:cubicBezTo>
                    <a:pt x="285" y="20"/>
                    <a:pt x="278" y="22"/>
                    <a:pt x="271" y="23"/>
                  </a:cubicBezTo>
                  <a:cubicBezTo>
                    <a:pt x="258" y="23"/>
                    <a:pt x="247" y="11"/>
                    <a:pt x="238" y="0"/>
                  </a:cubicBezTo>
                </a:path>
              </a:pathLst>
            </a:custGeom>
            <a:solidFill>
              <a:srgbClr val="403D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5" name="Google Shape;1535;p12"/>
            <p:cNvSpPr/>
            <p:nvPr/>
          </p:nvSpPr>
          <p:spPr>
            <a:xfrm>
              <a:off x="4070351" y="3313113"/>
              <a:ext cx="225425" cy="219075"/>
            </a:xfrm>
            <a:custGeom>
              <a:avLst/>
              <a:gdLst/>
              <a:ahLst/>
              <a:cxnLst/>
              <a:rect l="l" t="t" r="r" b="b"/>
              <a:pathLst>
                <a:path w="175" h="170" extrusionOk="0">
                  <a:moveTo>
                    <a:pt x="175" y="35"/>
                  </a:moveTo>
                  <a:cubicBezTo>
                    <a:pt x="169" y="36"/>
                    <a:pt x="162" y="42"/>
                    <a:pt x="154" y="50"/>
                  </a:cubicBezTo>
                  <a:cubicBezTo>
                    <a:pt x="118" y="86"/>
                    <a:pt x="66" y="170"/>
                    <a:pt x="66" y="170"/>
                  </a:cubicBezTo>
                  <a:cubicBezTo>
                    <a:pt x="0" y="91"/>
                    <a:pt x="73" y="29"/>
                    <a:pt x="104" y="8"/>
                  </a:cubicBezTo>
                  <a:cubicBezTo>
                    <a:pt x="112" y="3"/>
                    <a:pt x="117" y="0"/>
                    <a:pt x="117" y="0"/>
                  </a:cubicBezTo>
                  <a:cubicBezTo>
                    <a:pt x="175" y="35"/>
                    <a:pt x="175" y="35"/>
                    <a:pt x="175" y="35"/>
                  </a:cubicBezTo>
                </a:path>
              </a:pathLst>
            </a:custGeom>
            <a:solidFill>
              <a:srgbClr val="FFBD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6" name="Google Shape;1536;p12"/>
            <p:cNvSpPr/>
            <p:nvPr/>
          </p:nvSpPr>
          <p:spPr>
            <a:xfrm>
              <a:off x="4911726" y="2597150"/>
              <a:ext cx="422275" cy="303213"/>
            </a:xfrm>
            <a:custGeom>
              <a:avLst/>
              <a:gdLst/>
              <a:ahLst/>
              <a:cxnLst/>
              <a:rect l="l" t="t" r="r" b="b"/>
              <a:pathLst>
                <a:path w="327" h="236" extrusionOk="0">
                  <a:moveTo>
                    <a:pt x="189" y="0"/>
                  </a:moveTo>
                  <a:cubicBezTo>
                    <a:pt x="189" y="0"/>
                    <a:pt x="206" y="123"/>
                    <a:pt x="267" y="152"/>
                  </a:cubicBezTo>
                  <a:cubicBezTo>
                    <a:pt x="327" y="181"/>
                    <a:pt x="189" y="236"/>
                    <a:pt x="189" y="236"/>
                  </a:cubicBezTo>
                  <a:cubicBezTo>
                    <a:pt x="0" y="166"/>
                    <a:pt x="0" y="166"/>
                    <a:pt x="0" y="166"/>
                  </a:cubicBezTo>
                  <a:cubicBezTo>
                    <a:pt x="0" y="166"/>
                    <a:pt x="107" y="130"/>
                    <a:pt x="85" y="27"/>
                  </a:cubicBezTo>
                  <a:cubicBezTo>
                    <a:pt x="189" y="0"/>
                    <a:pt x="189" y="0"/>
                    <a:pt x="189" y="0"/>
                  </a:cubicBezTo>
                </a:path>
              </a:pathLst>
            </a:custGeom>
            <a:solidFill>
              <a:srgbClr val="FFBD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7" name="Google Shape;1537;p12"/>
            <p:cNvSpPr/>
            <p:nvPr/>
          </p:nvSpPr>
          <p:spPr>
            <a:xfrm>
              <a:off x="4597401" y="3549650"/>
              <a:ext cx="295275" cy="147638"/>
            </a:xfrm>
            <a:custGeom>
              <a:avLst/>
              <a:gdLst/>
              <a:ahLst/>
              <a:cxnLst/>
              <a:rect l="l" t="t" r="r" b="b"/>
              <a:pathLst>
                <a:path w="229" h="115" extrusionOk="0">
                  <a:moveTo>
                    <a:pt x="229" y="0"/>
                  </a:moveTo>
                  <a:cubicBezTo>
                    <a:pt x="225" y="24"/>
                    <a:pt x="225" y="24"/>
                    <a:pt x="225" y="24"/>
                  </a:cubicBezTo>
                  <a:cubicBezTo>
                    <a:pt x="221" y="42"/>
                    <a:pt x="221" y="42"/>
                    <a:pt x="221" y="42"/>
                  </a:cubicBezTo>
                  <a:cubicBezTo>
                    <a:pt x="215" y="75"/>
                    <a:pt x="215" y="75"/>
                    <a:pt x="215" y="75"/>
                  </a:cubicBezTo>
                  <a:cubicBezTo>
                    <a:pt x="156" y="115"/>
                    <a:pt x="156" y="115"/>
                    <a:pt x="156" y="115"/>
                  </a:cubicBezTo>
                  <a:cubicBezTo>
                    <a:pt x="156" y="115"/>
                    <a:pt x="151" y="111"/>
                    <a:pt x="142" y="104"/>
                  </a:cubicBezTo>
                  <a:cubicBezTo>
                    <a:pt x="118" y="84"/>
                    <a:pt x="68" y="44"/>
                    <a:pt x="31" y="22"/>
                  </a:cubicBezTo>
                  <a:cubicBezTo>
                    <a:pt x="21" y="16"/>
                    <a:pt x="11" y="11"/>
                    <a:pt x="0" y="8"/>
                  </a:cubicBezTo>
                  <a:cubicBezTo>
                    <a:pt x="229" y="0"/>
                    <a:pt x="229" y="0"/>
                    <a:pt x="229" y="0"/>
                  </a:cubicBezTo>
                </a:path>
              </a:pathLst>
            </a:custGeom>
            <a:solidFill>
              <a:srgbClr val="FFBD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8" name="Google Shape;1538;p12"/>
            <p:cNvSpPr/>
            <p:nvPr/>
          </p:nvSpPr>
          <p:spPr>
            <a:xfrm>
              <a:off x="4597401" y="3549650"/>
              <a:ext cx="295275" cy="9525"/>
            </a:xfrm>
            <a:custGeom>
              <a:avLst/>
              <a:gdLst/>
              <a:ahLst/>
              <a:cxnLst/>
              <a:rect l="l" t="t" r="r" b="b"/>
              <a:pathLst>
                <a:path w="229" h="8" extrusionOk="0">
                  <a:moveTo>
                    <a:pt x="229" y="0"/>
                  </a:moveTo>
                  <a:cubicBezTo>
                    <a:pt x="0" y="8"/>
                    <a:pt x="0" y="8"/>
                    <a:pt x="0" y="8"/>
                  </a:cubicBezTo>
                  <a:cubicBezTo>
                    <a:pt x="1" y="8"/>
                    <a:pt x="1" y="8"/>
                    <a:pt x="1" y="8"/>
                  </a:cubicBezTo>
                  <a:cubicBezTo>
                    <a:pt x="229" y="0"/>
                    <a:pt x="229" y="0"/>
                    <a:pt x="229"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9" name="Google Shape;1539;p12"/>
            <p:cNvSpPr/>
            <p:nvPr/>
          </p:nvSpPr>
          <p:spPr>
            <a:xfrm>
              <a:off x="4598988" y="3549650"/>
              <a:ext cx="293688" cy="30163"/>
            </a:xfrm>
            <a:custGeom>
              <a:avLst/>
              <a:gdLst/>
              <a:ahLst/>
              <a:cxnLst/>
              <a:rect l="l" t="t" r="r" b="b"/>
              <a:pathLst>
                <a:path w="228" h="24" extrusionOk="0">
                  <a:moveTo>
                    <a:pt x="228" y="0"/>
                  </a:moveTo>
                  <a:cubicBezTo>
                    <a:pt x="0" y="8"/>
                    <a:pt x="0" y="8"/>
                    <a:pt x="0" y="8"/>
                  </a:cubicBezTo>
                  <a:cubicBezTo>
                    <a:pt x="10" y="11"/>
                    <a:pt x="21" y="16"/>
                    <a:pt x="30" y="22"/>
                  </a:cubicBezTo>
                  <a:cubicBezTo>
                    <a:pt x="36" y="23"/>
                    <a:pt x="42" y="23"/>
                    <a:pt x="48" y="24"/>
                  </a:cubicBezTo>
                  <a:cubicBezTo>
                    <a:pt x="185" y="22"/>
                    <a:pt x="185" y="22"/>
                    <a:pt x="185" y="22"/>
                  </a:cubicBezTo>
                  <a:cubicBezTo>
                    <a:pt x="194" y="23"/>
                    <a:pt x="204" y="24"/>
                    <a:pt x="214" y="24"/>
                  </a:cubicBezTo>
                  <a:cubicBezTo>
                    <a:pt x="217" y="24"/>
                    <a:pt x="220" y="24"/>
                    <a:pt x="224" y="24"/>
                  </a:cubicBezTo>
                  <a:cubicBezTo>
                    <a:pt x="228" y="0"/>
                    <a:pt x="228" y="0"/>
                    <a:pt x="228" y="0"/>
                  </a:cubicBezTo>
                </a:path>
              </a:pathLst>
            </a:custGeom>
            <a:solidFill>
              <a:srgbClr val="E5AA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0" name="Google Shape;1540;p12"/>
            <p:cNvSpPr/>
            <p:nvPr/>
          </p:nvSpPr>
          <p:spPr>
            <a:xfrm>
              <a:off x="4497388" y="3487738"/>
              <a:ext cx="438150" cy="100013"/>
            </a:xfrm>
            <a:custGeom>
              <a:avLst/>
              <a:gdLst/>
              <a:ahLst/>
              <a:cxnLst/>
              <a:rect l="l" t="t" r="r" b="b"/>
              <a:pathLst>
                <a:path w="340" h="78" extrusionOk="0">
                  <a:moveTo>
                    <a:pt x="264" y="66"/>
                  </a:moveTo>
                  <a:cubicBezTo>
                    <a:pt x="264" y="66"/>
                    <a:pt x="332" y="78"/>
                    <a:pt x="336" y="48"/>
                  </a:cubicBezTo>
                  <a:cubicBezTo>
                    <a:pt x="340" y="19"/>
                    <a:pt x="301" y="3"/>
                    <a:pt x="268" y="1"/>
                  </a:cubicBezTo>
                  <a:cubicBezTo>
                    <a:pt x="235" y="0"/>
                    <a:pt x="36" y="13"/>
                    <a:pt x="36" y="13"/>
                  </a:cubicBezTo>
                  <a:cubicBezTo>
                    <a:pt x="36" y="13"/>
                    <a:pt x="0" y="60"/>
                    <a:pt x="127" y="68"/>
                  </a:cubicBezTo>
                  <a:lnTo>
                    <a:pt x="264" y="66"/>
                  </a:lnTo>
                  <a:close/>
                </a:path>
              </a:pathLst>
            </a:custGeom>
            <a:solidFill>
              <a:srgbClr val="4744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1" name="Google Shape;1541;p12"/>
            <p:cNvSpPr/>
            <p:nvPr/>
          </p:nvSpPr>
          <p:spPr>
            <a:xfrm>
              <a:off x="4781551" y="3600450"/>
              <a:ext cx="101600" cy="85725"/>
            </a:xfrm>
            <a:custGeom>
              <a:avLst/>
              <a:gdLst/>
              <a:ahLst/>
              <a:cxnLst/>
              <a:rect l="l" t="t" r="r" b="b"/>
              <a:pathLst>
                <a:path w="79" h="67" extrusionOk="0">
                  <a:moveTo>
                    <a:pt x="78" y="0"/>
                  </a:moveTo>
                  <a:cubicBezTo>
                    <a:pt x="0" y="64"/>
                    <a:pt x="0" y="64"/>
                    <a:pt x="0" y="64"/>
                  </a:cubicBezTo>
                  <a:cubicBezTo>
                    <a:pt x="2" y="65"/>
                    <a:pt x="3" y="66"/>
                    <a:pt x="4" y="67"/>
                  </a:cubicBezTo>
                  <a:cubicBezTo>
                    <a:pt x="78" y="6"/>
                    <a:pt x="78" y="6"/>
                    <a:pt x="78" y="6"/>
                  </a:cubicBezTo>
                  <a:cubicBezTo>
                    <a:pt x="79" y="2"/>
                    <a:pt x="79" y="2"/>
                    <a:pt x="79" y="2"/>
                  </a:cubicBezTo>
                  <a:cubicBezTo>
                    <a:pt x="78" y="0"/>
                    <a:pt x="78" y="0"/>
                    <a:pt x="78" y="0"/>
                  </a:cubicBezTo>
                </a:path>
              </a:pathLst>
            </a:custGeom>
            <a:solidFill>
              <a:srgbClr val="E5AA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2" name="Google Shape;1542;p12"/>
            <p:cNvSpPr/>
            <p:nvPr/>
          </p:nvSpPr>
          <p:spPr>
            <a:xfrm>
              <a:off x="4772026" y="3489325"/>
              <a:ext cx="803275" cy="793750"/>
            </a:xfrm>
            <a:custGeom>
              <a:avLst/>
              <a:gdLst/>
              <a:ahLst/>
              <a:cxnLst/>
              <a:rect l="l" t="t" r="r" b="b"/>
              <a:pathLst>
                <a:path w="623" h="616" extrusionOk="0">
                  <a:moveTo>
                    <a:pt x="473" y="535"/>
                  </a:moveTo>
                  <a:cubicBezTo>
                    <a:pt x="470" y="533"/>
                    <a:pt x="467" y="532"/>
                    <a:pt x="465" y="531"/>
                  </a:cubicBezTo>
                  <a:cubicBezTo>
                    <a:pt x="458" y="521"/>
                    <a:pt x="458" y="521"/>
                    <a:pt x="458" y="521"/>
                  </a:cubicBezTo>
                  <a:cubicBezTo>
                    <a:pt x="363" y="402"/>
                    <a:pt x="363" y="402"/>
                    <a:pt x="363" y="402"/>
                  </a:cubicBezTo>
                  <a:cubicBezTo>
                    <a:pt x="363" y="402"/>
                    <a:pt x="363" y="402"/>
                    <a:pt x="363" y="404"/>
                  </a:cubicBezTo>
                  <a:cubicBezTo>
                    <a:pt x="363" y="424"/>
                    <a:pt x="356" y="582"/>
                    <a:pt x="303" y="597"/>
                  </a:cubicBezTo>
                  <a:cubicBezTo>
                    <a:pt x="246" y="613"/>
                    <a:pt x="178" y="616"/>
                    <a:pt x="147" y="511"/>
                  </a:cubicBezTo>
                  <a:cubicBezTo>
                    <a:pt x="116" y="406"/>
                    <a:pt x="59" y="175"/>
                    <a:pt x="0" y="162"/>
                  </a:cubicBezTo>
                  <a:cubicBezTo>
                    <a:pt x="87" y="90"/>
                    <a:pt x="87" y="90"/>
                    <a:pt x="87" y="90"/>
                  </a:cubicBezTo>
                  <a:cubicBezTo>
                    <a:pt x="87" y="90"/>
                    <a:pt x="145" y="158"/>
                    <a:pt x="168" y="222"/>
                  </a:cubicBezTo>
                  <a:cubicBezTo>
                    <a:pt x="167" y="218"/>
                    <a:pt x="128" y="32"/>
                    <a:pt x="160" y="0"/>
                  </a:cubicBezTo>
                  <a:cubicBezTo>
                    <a:pt x="445" y="0"/>
                    <a:pt x="445" y="0"/>
                    <a:pt x="445" y="0"/>
                  </a:cubicBezTo>
                  <a:cubicBezTo>
                    <a:pt x="445" y="0"/>
                    <a:pt x="489" y="125"/>
                    <a:pt x="519" y="187"/>
                  </a:cubicBezTo>
                  <a:cubicBezTo>
                    <a:pt x="543" y="235"/>
                    <a:pt x="578" y="349"/>
                    <a:pt x="601" y="426"/>
                  </a:cubicBezTo>
                  <a:cubicBezTo>
                    <a:pt x="623" y="502"/>
                    <a:pt x="544" y="570"/>
                    <a:pt x="473" y="535"/>
                  </a:cubicBezTo>
                </a:path>
              </a:pathLst>
            </a:custGeom>
            <a:solidFill>
              <a:srgbClr val="4744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3" name="Google Shape;1543;p12"/>
            <p:cNvSpPr/>
            <p:nvPr/>
          </p:nvSpPr>
          <p:spPr>
            <a:xfrm>
              <a:off x="5341938" y="3249613"/>
              <a:ext cx="0" cy="4763"/>
            </a:xfrm>
            <a:custGeom>
              <a:avLst/>
              <a:gdLst/>
              <a:ahLst/>
              <a:cxnLst/>
              <a:rect l="l" t="t" r="r" b="b"/>
              <a:pathLst>
                <a:path w="120000" h="3" extrusionOk="0">
                  <a:moveTo>
                    <a:pt x="0" y="0"/>
                  </a:moveTo>
                  <a:cubicBezTo>
                    <a:pt x="0" y="0"/>
                    <a:pt x="0" y="0"/>
                    <a:pt x="0" y="0"/>
                  </a:cubicBezTo>
                  <a:cubicBezTo>
                    <a:pt x="0" y="1"/>
                    <a:pt x="0" y="2"/>
                    <a:pt x="0" y="3"/>
                  </a:cubicBezTo>
                  <a:cubicBezTo>
                    <a:pt x="0" y="2"/>
                    <a:pt x="0" y="1"/>
                    <a:pt x="0" y="0"/>
                  </a:cubicBezTo>
                </a:path>
              </a:pathLst>
            </a:custGeom>
            <a:solidFill>
              <a:srgbClr val="3431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4" name="Google Shape;1544;p12"/>
            <p:cNvSpPr/>
            <p:nvPr/>
          </p:nvSpPr>
          <p:spPr>
            <a:xfrm>
              <a:off x="5362576" y="3527425"/>
              <a:ext cx="9525" cy="11113"/>
            </a:xfrm>
            <a:custGeom>
              <a:avLst/>
              <a:gdLst/>
              <a:ahLst/>
              <a:cxnLst/>
              <a:rect l="l" t="t" r="r" b="b"/>
              <a:pathLst>
                <a:path w="8" h="9" extrusionOk="0">
                  <a:moveTo>
                    <a:pt x="7" y="0"/>
                  </a:moveTo>
                  <a:cubicBezTo>
                    <a:pt x="5" y="1"/>
                    <a:pt x="2" y="2"/>
                    <a:pt x="0" y="3"/>
                  </a:cubicBezTo>
                  <a:cubicBezTo>
                    <a:pt x="1" y="5"/>
                    <a:pt x="1" y="7"/>
                    <a:pt x="2" y="9"/>
                  </a:cubicBezTo>
                  <a:cubicBezTo>
                    <a:pt x="4" y="8"/>
                    <a:pt x="6" y="7"/>
                    <a:pt x="8" y="6"/>
                  </a:cubicBezTo>
                  <a:cubicBezTo>
                    <a:pt x="8" y="6"/>
                    <a:pt x="7" y="4"/>
                    <a:pt x="7" y="0"/>
                  </a:cubicBezTo>
                </a:path>
              </a:pathLst>
            </a:custGeom>
            <a:solidFill>
              <a:srgbClr val="3431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5" name="Google Shape;1545;p12"/>
            <p:cNvSpPr/>
            <p:nvPr/>
          </p:nvSpPr>
          <p:spPr>
            <a:xfrm>
              <a:off x="4960938" y="3546475"/>
              <a:ext cx="1588" cy="1588"/>
            </a:xfrm>
            <a:custGeom>
              <a:avLst/>
              <a:gdLst/>
              <a:ahLst/>
              <a:cxnLst/>
              <a:rect l="l" t="t" r="r" b="b"/>
              <a:pathLst>
                <a:path w="2" h="1" extrusionOk="0">
                  <a:moveTo>
                    <a:pt x="2" y="0"/>
                  </a:moveTo>
                  <a:cubicBezTo>
                    <a:pt x="1" y="0"/>
                    <a:pt x="0" y="1"/>
                    <a:pt x="2" y="1"/>
                  </a:cubicBezTo>
                  <a:cubicBezTo>
                    <a:pt x="2" y="1"/>
                    <a:pt x="2" y="1"/>
                    <a:pt x="2" y="1"/>
                  </a:cubicBezTo>
                  <a:cubicBezTo>
                    <a:pt x="2" y="0"/>
                    <a:pt x="2" y="0"/>
                    <a:pt x="2"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6" name="Google Shape;1546;p12"/>
            <p:cNvSpPr/>
            <p:nvPr/>
          </p:nvSpPr>
          <p:spPr>
            <a:xfrm>
              <a:off x="4962526" y="3530600"/>
              <a:ext cx="401638" cy="25400"/>
            </a:xfrm>
            <a:custGeom>
              <a:avLst/>
              <a:gdLst/>
              <a:ahLst/>
              <a:cxnLst/>
              <a:rect l="l" t="t" r="r" b="b"/>
              <a:pathLst>
                <a:path w="311" h="20" extrusionOk="0">
                  <a:moveTo>
                    <a:pt x="309" y="0"/>
                  </a:moveTo>
                  <a:cubicBezTo>
                    <a:pt x="282" y="11"/>
                    <a:pt x="228" y="14"/>
                    <a:pt x="172" y="14"/>
                  </a:cubicBezTo>
                  <a:cubicBezTo>
                    <a:pt x="111" y="14"/>
                    <a:pt x="48" y="10"/>
                    <a:pt x="17" y="8"/>
                  </a:cubicBezTo>
                  <a:cubicBezTo>
                    <a:pt x="17" y="8"/>
                    <a:pt x="17" y="8"/>
                    <a:pt x="17" y="8"/>
                  </a:cubicBezTo>
                  <a:cubicBezTo>
                    <a:pt x="17" y="8"/>
                    <a:pt x="17" y="8"/>
                    <a:pt x="17" y="8"/>
                  </a:cubicBezTo>
                  <a:cubicBezTo>
                    <a:pt x="0" y="7"/>
                    <a:pt x="0" y="7"/>
                    <a:pt x="0" y="7"/>
                  </a:cubicBezTo>
                  <a:cubicBezTo>
                    <a:pt x="0" y="12"/>
                    <a:pt x="0" y="12"/>
                    <a:pt x="0" y="12"/>
                  </a:cubicBezTo>
                  <a:cubicBezTo>
                    <a:pt x="0" y="12"/>
                    <a:pt x="0" y="12"/>
                    <a:pt x="0" y="12"/>
                  </a:cubicBezTo>
                  <a:cubicBezTo>
                    <a:pt x="0" y="12"/>
                    <a:pt x="0" y="12"/>
                    <a:pt x="0" y="13"/>
                  </a:cubicBezTo>
                  <a:cubicBezTo>
                    <a:pt x="17" y="14"/>
                    <a:pt x="17" y="14"/>
                    <a:pt x="17" y="14"/>
                  </a:cubicBezTo>
                  <a:cubicBezTo>
                    <a:pt x="48" y="16"/>
                    <a:pt x="111" y="20"/>
                    <a:pt x="172" y="20"/>
                  </a:cubicBezTo>
                  <a:cubicBezTo>
                    <a:pt x="229" y="20"/>
                    <a:pt x="285" y="16"/>
                    <a:pt x="311" y="6"/>
                  </a:cubicBezTo>
                  <a:cubicBezTo>
                    <a:pt x="310" y="4"/>
                    <a:pt x="310" y="2"/>
                    <a:pt x="309" y="0"/>
                  </a:cubicBezTo>
                </a:path>
              </a:pathLst>
            </a:custGeom>
            <a:solidFill>
              <a:srgbClr val="403D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7" name="Google Shape;1547;p12"/>
            <p:cNvSpPr/>
            <p:nvPr/>
          </p:nvSpPr>
          <p:spPr>
            <a:xfrm>
              <a:off x="4959351" y="3175000"/>
              <a:ext cx="412750" cy="385763"/>
            </a:xfrm>
            <a:custGeom>
              <a:avLst/>
              <a:gdLst/>
              <a:ahLst/>
              <a:cxnLst/>
              <a:rect l="l" t="t" r="r" b="b"/>
              <a:pathLst>
                <a:path w="320" h="299" extrusionOk="0">
                  <a:moveTo>
                    <a:pt x="320" y="273"/>
                  </a:moveTo>
                  <a:cubicBezTo>
                    <a:pt x="276" y="299"/>
                    <a:pt x="83" y="288"/>
                    <a:pt x="20" y="284"/>
                  </a:cubicBezTo>
                  <a:cubicBezTo>
                    <a:pt x="3" y="283"/>
                    <a:pt x="3" y="283"/>
                    <a:pt x="3" y="283"/>
                  </a:cubicBezTo>
                  <a:cubicBezTo>
                    <a:pt x="0" y="283"/>
                    <a:pt x="0" y="283"/>
                    <a:pt x="0" y="283"/>
                  </a:cubicBezTo>
                  <a:cubicBezTo>
                    <a:pt x="3" y="282"/>
                    <a:pt x="3" y="282"/>
                    <a:pt x="3" y="282"/>
                  </a:cubicBezTo>
                  <a:cubicBezTo>
                    <a:pt x="18" y="278"/>
                    <a:pt x="18" y="278"/>
                    <a:pt x="18" y="278"/>
                  </a:cubicBezTo>
                  <a:cubicBezTo>
                    <a:pt x="51" y="145"/>
                    <a:pt x="51" y="145"/>
                    <a:pt x="51" y="145"/>
                  </a:cubicBezTo>
                  <a:cubicBezTo>
                    <a:pt x="302" y="0"/>
                    <a:pt x="302" y="0"/>
                    <a:pt x="302" y="0"/>
                  </a:cubicBezTo>
                  <a:cubicBezTo>
                    <a:pt x="297" y="15"/>
                    <a:pt x="296" y="38"/>
                    <a:pt x="296" y="65"/>
                  </a:cubicBezTo>
                  <a:cubicBezTo>
                    <a:pt x="297" y="151"/>
                    <a:pt x="320" y="273"/>
                    <a:pt x="320" y="273"/>
                  </a:cubicBezTo>
                </a:path>
              </a:pathLst>
            </a:custGeom>
            <a:solidFill>
              <a:srgbClr val="F2F1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8" name="Google Shape;1548;p12"/>
            <p:cNvSpPr/>
            <p:nvPr/>
          </p:nvSpPr>
          <p:spPr>
            <a:xfrm>
              <a:off x="4962526" y="354012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9" name="Google Shape;1549;p12"/>
            <p:cNvSpPr/>
            <p:nvPr/>
          </p:nvSpPr>
          <p:spPr>
            <a:xfrm>
              <a:off x="4962526" y="354012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403D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0" name="Google Shape;1550;p12"/>
            <p:cNvSpPr/>
            <p:nvPr/>
          </p:nvSpPr>
          <p:spPr>
            <a:xfrm>
              <a:off x="4962526" y="3540125"/>
              <a:ext cx="22225" cy="1588"/>
            </a:xfrm>
            <a:custGeom>
              <a:avLst/>
              <a:gdLst/>
              <a:ahLst/>
              <a:cxnLst/>
              <a:rect l="l" t="t" r="r" b="b"/>
              <a:pathLst>
                <a:path w="17" h="1" extrusionOk="0">
                  <a:moveTo>
                    <a:pt x="0" y="0"/>
                  </a:moveTo>
                  <a:cubicBezTo>
                    <a:pt x="0" y="0"/>
                    <a:pt x="0" y="0"/>
                    <a:pt x="0" y="0"/>
                  </a:cubicBezTo>
                  <a:cubicBezTo>
                    <a:pt x="17" y="1"/>
                    <a:pt x="17" y="1"/>
                    <a:pt x="17" y="1"/>
                  </a:cubicBezTo>
                  <a:cubicBezTo>
                    <a:pt x="17" y="1"/>
                    <a:pt x="17" y="1"/>
                    <a:pt x="17" y="1"/>
                  </a:cubicBezTo>
                  <a:cubicBezTo>
                    <a:pt x="0" y="0"/>
                    <a:pt x="0" y="0"/>
                    <a:pt x="0" y="0"/>
                  </a:cubicBezTo>
                </a:path>
              </a:pathLst>
            </a:custGeom>
            <a:solidFill>
              <a:srgbClr val="3937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1" name="Google Shape;1551;p12"/>
            <p:cNvSpPr/>
            <p:nvPr/>
          </p:nvSpPr>
          <p:spPr>
            <a:xfrm>
              <a:off x="4962526" y="3249613"/>
              <a:ext cx="379413" cy="292100"/>
            </a:xfrm>
            <a:custGeom>
              <a:avLst/>
              <a:gdLst/>
              <a:ahLst/>
              <a:cxnLst/>
              <a:rect l="l" t="t" r="r" b="b"/>
              <a:pathLst>
                <a:path w="293" h="226" extrusionOk="0">
                  <a:moveTo>
                    <a:pt x="293" y="0"/>
                  </a:moveTo>
                  <a:cubicBezTo>
                    <a:pt x="277" y="3"/>
                    <a:pt x="262" y="8"/>
                    <a:pt x="247" y="13"/>
                  </a:cubicBezTo>
                  <a:cubicBezTo>
                    <a:pt x="251" y="11"/>
                    <a:pt x="256" y="10"/>
                    <a:pt x="260" y="8"/>
                  </a:cubicBezTo>
                  <a:cubicBezTo>
                    <a:pt x="204" y="25"/>
                    <a:pt x="122" y="61"/>
                    <a:pt x="86" y="129"/>
                  </a:cubicBezTo>
                  <a:cubicBezTo>
                    <a:pt x="59" y="181"/>
                    <a:pt x="36" y="205"/>
                    <a:pt x="20" y="216"/>
                  </a:cubicBezTo>
                  <a:cubicBezTo>
                    <a:pt x="19" y="217"/>
                    <a:pt x="19" y="217"/>
                    <a:pt x="18" y="217"/>
                  </a:cubicBezTo>
                  <a:cubicBezTo>
                    <a:pt x="18" y="217"/>
                    <a:pt x="18" y="217"/>
                    <a:pt x="18" y="217"/>
                  </a:cubicBezTo>
                  <a:cubicBezTo>
                    <a:pt x="18" y="217"/>
                    <a:pt x="18" y="217"/>
                    <a:pt x="18" y="217"/>
                  </a:cubicBezTo>
                  <a:cubicBezTo>
                    <a:pt x="18" y="217"/>
                    <a:pt x="18" y="217"/>
                    <a:pt x="17" y="218"/>
                  </a:cubicBezTo>
                  <a:cubicBezTo>
                    <a:pt x="18" y="217"/>
                    <a:pt x="18" y="217"/>
                    <a:pt x="18" y="217"/>
                  </a:cubicBezTo>
                  <a:cubicBezTo>
                    <a:pt x="20" y="217"/>
                    <a:pt x="20" y="217"/>
                    <a:pt x="20" y="217"/>
                  </a:cubicBezTo>
                  <a:cubicBezTo>
                    <a:pt x="20" y="217"/>
                    <a:pt x="20" y="217"/>
                    <a:pt x="20" y="217"/>
                  </a:cubicBezTo>
                  <a:cubicBezTo>
                    <a:pt x="14" y="221"/>
                    <a:pt x="7" y="224"/>
                    <a:pt x="0" y="225"/>
                  </a:cubicBezTo>
                  <a:cubicBezTo>
                    <a:pt x="0" y="225"/>
                    <a:pt x="0" y="225"/>
                    <a:pt x="0" y="225"/>
                  </a:cubicBezTo>
                  <a:cubicBezTo>
                    <a:pt x="17" y="226"/>
                    <a:pt x="17" y="226"/>
                    <a:pt x="17" y="226"/>
                  </a:cubicBezTo>
                  <a:cubicBezTo>
                    <a:pt x="33" y="216"/>
                    <a:pt x="58" y="192"/>
                    <a:pt x="86" y="137"/>
                  </a:cubicBezTo>
                  <a:cubicBezTo>
                    <a:pt x="130" y="53"/>
                    <a:pt x="242" y="19"/>
                    <a:pt x="293" y="7"/>
                  </a:cubicBezTo>
                  <a:cubicBezTo>
                    <a:pt x="293" y="5"/>
                    <a:pt x="293" y="2"/>
                    <a:pt x="293" y="0"/>
                  </a:cubicBezTo>
                </a:path>
              </a:pathLst>
            </a:custGeom>
            <a:solidFill>
              <a:srgbClr val="D9D8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2" name="Google Shape;1552;p12"/>
            <p:cNvSpPr/>
            <p:nvPr/>
          </p:nvSpPr>
          <p:spPr>
            <a:xfrm>
              <a:off x="4203701" y="3319463"/>
              <a:ext cx="69850" cy="58738"/>
            </a:xfrm>
            <a:custGeom>
              <a:avLst/>
              <a:gdLst/>
              <a:ahLst/>
              <a:cxnLst/>
              <a:rect l="l" t="t" r="r" b="b"/>
              <a:pathLst>
                <a:path w="54" h="45" extrusionOk="0">
                  <a:moveTo>
                    <a:pt x="4" y="0"/>
                  </a:moveTo>
                  <a:cubicBezTo>
                    <a:pt x="3" y="1"/>
                    <a:pt x="2" y="2"/>
                    <a:pt x="0" y="3"/>
                  </a:cubicBezTo>
                  <a:cubicBezTo>
                    <a:pt x="0" y="3"/>
                    <a:pt x="0" y="3"/>
                    <a:pt x="0" y="3"/>
                  </a:cubicBezTo>
                  <a:cubicBezTo>
                    <a:pt x="14" y="11"/>
                    <a:pt x="45" y="31"/>
                    <a:pt x="50" y="45"/>
                  </a:cubicBezTo>
                  <a:cubicBezTo>
                    <a:pt x="51" y="44"/>
                    <a:pt x="53" y="42"/>
                    <a:pt x="54" y="41"/>
                  </a:cubicBezTo>
                  <a:cubicBezTo>
                    <a:pt x="47" y="27"/>
                    <a:pt x="17" y="7"/>
                    <a:pt x="4" y="0"/>
                  </a:cubicBezTo>
                </a:path>
              </a:pathLst>
            </a:custGeom>
            <a:solidFill>
              <a:srgbClr val="E5AA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3" name="Google Shape;1553;p12"/>
            <p:cNvSpPr/>
            <p:nvPr/>
          </p:nvSpPr>
          <p:spPr>
            <a:xfrm>
              <a:off x="4943476" y="3541713"/>
              <a:ext cx="4763" cy="1588"/>
            </a:xfrm>
            <a:custGeom>
              <a:avLst/>
              <a:gdLst/>
              <a:ahLst/>
              <a:cxnLst/>
              <a:rect l="l" t="t" r="r" b="b"/>
              <a:pathLst>
                <a:path w="4" h="1" extrusionOk="0">
                  <a:moveTo>
                    <a:pt x="0" y="0"/>
                  </a:moveTo>
                  <a:cubicBezTo>
                    <a:pt x="1" y="1"/>
                    <a:pt x="2" y="1"/>
                    <a:pt x="2" y="1"/>
                  </a:cubicBezTo>
                  <a:cubicBezTo>
                    <a:pt x="3" y="1"/>
                    <a:pt x="3" y="1"/>
                    <a:pt x="4" y="1"/>
                  </a:cubicBezTo>
                  <a:cubicBezTo>
                    <a:pt x="4" y="1"/>
                    <a:pt x="4" y="1"/>
                    <a:pt x="4" y="1"/>
                  </a:cubicBezTo>
                  <a:cubicBezTo>
                    <a:pt x="3" y="1"/>
                    <a:pt x="1" y="1"/>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4" name="Google Shape;1554;p12"/>
            <p:cNvSpPr/>
            <p:nvPr/>
          </p:nvSpPr>
          <p:spPr>
            <a:xfrm>
              <a:off x="4203701" y="2398713"/>
              <a:ext cx="1427163" cy="1176338"/>
            </a:xfrm>
            <a:custGeom>
              <a:avLst/>
              <a:gdLst/>
              <a:ahLst/>
              <a:cxnLst/>
              <a:rect l="l" t="t" r="r" b="b"/>
              <a:pathLst>
                <a:path w="1106" h="913" extrusionOk="0">
                  <a:moveTo>
                    <a:pt x="711" y="298"/>
                  </a:moveTo>
                  <a:cubicBezTo>
                    <a:pt x="711" y="298"/>
                    <a:pt x="658" y="304"/>
                    <a:pt x="621" y="265"/>
                  </a:cubicBezTo>
                  <a:cubicBezTo>
                    <a:pt x="621" y="265"/>
                    <a:pt x="465" y="310"/>
                    <a:pt x="412" y="411"/>
                  </a:cubicBezTo>
                  <a:cubicBezTo>
                    <a:pt x="359" y="513"/>
                    <a:pt x="0" y="712"/>
                    <a:pt x="0" y="712"/>
                  </a:cubicBezTo>
                  <a:cubicBezTo>
                    <a:pt x="0" y="712"/>
                    <a:pt x="62" y="747"/>
                    <a:pt x="56" y="765"/>
                  </a:cubicBezTo>
                  <a:cubicBezTo>
                    <a:pt x="293" y="628"/>
                    <a:pt x="293" y="628"/>
                    <a:pt x="293" y="628"/>
                  </a:cubicBezTo>
                  <a:cubicBezTo>
                    <a:pt x="293" y="628"/>
                    <a:pt x="377" y="567"/>
                    <a:pt x="400" y="554"/>
                  </a:cubicBezTo>
                  <a:cubicBezTo>
                    <a:pt x="423" y="540"/>
                    <a:pt x="552" y="456"/>
                    <a:pt x="580" y="684"/>
                  </a:cubicBezTo>
                  <a:cubicBezTo>
                    <a:pt x="607" y="913"/>
                    <a:pt x="580" y="886"/>
                    <a:pt x="580" y="886"/>
                  </a:cubicBezTo>
                  <a:cubicBezTo>
                    <a:pt x="580" y="886"/>
                    <a:pt x="619" y="899"/>
                    <a:pt x="675" y="790"/>
                  </a:cubicBezTo>
                  <a:cubicBezTo>
                    <a:pt x="732" y="681"/>
                    <a:pt x="907" y="655"/>
                    <a:pt x="907" y="655"/>
                  </a:cubicBezTo>
                  <a:cubicBezTo>
                    <a:pt x="917" y="540"/>
                    <a:pt x="917" y="540"/>
                    <a:pt x="917" y="540"/>
                  </a:cubicBezTo>
                  <a:cubicBezTo>
                    <a:pt x="917" y="540"/>
                    <a:pt x="952" y="464"/>
                    <a:pt x="925" y="432"/>
                  </a:cubicBezTo>
                  <a:cubicBezTo>
                    <a:pt x="917" y="423"/>
                    <a:pt x="912" y="411"/>
                    <a:pt x="910" y="399"/>
                  </a:cubicBezTo>
                  <a:cubicBezTo>
                    <a:pt x="905" y="370"/>
                    <a:pt x="910" y="321"/>
                    <a:pt x="972" y="281"/>
                  </a:cubicBezTo>
                  <a:cubicBezTo>
                    <a:pt x="1067" y="218"/>
                    <a:pt x="1104" y="167"/>
                    <a:pt x="1104" y="167"/>
                  </a:cubicBezTo>
                  <a:cubicBezTo>
                    <a:pt x="1104" y="167"/>
                    <a:pt x="1106" y="130"/>
                    <a:pt x="1048" y="113"/>
                  </a:cubicBezTo>
                  <a:cubicBezTo>
                    <a:pt x="989" y="95"/>
                    <a:pt x="751" y="0"/>
                    <a:pt x="751" y="0"/>
                  </a:cubicBezTo>
                  <a:cubicBezTo>
                    <a:pt x="743" y="33"/>
                    <a:pt x="743" y="33"/>
                    <a:pt x="743" y="33"/>
                  </a:cubicBezTo>
                  <a:cubicBezTo>
                    <a:pt x="931" y="165"/>
                    <a:pt x="931" y="165"/>
                    <a:pt x="931" y="165"/>
                  </a:cubicBezTo>
                  <a:cubicBezTo>
                    <a:pt x="931" y="165"/>
                    <a:pt x="837" y="241"/>
                    <a:pt x="763" y="239"/>
                  </a:cubicBezTo>
                  <a:cubicBezTo>
                    <a:pt x="763" y="239"/>
                    <a:pt x="777" y="296"/>
                    <a:pt x="711" y="298"/>
                  </a:cubicBezTo>
                </a:path>
              </a:pathLst>
            </a:custGeom>
            <a:solidFill>
              <a:srgbClr val="FF74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5" name="Google Shape;1555;p12"/>
            <p:cNvSpPr/>
            <p:nvPr/>
          </p:nvSpPr>
          <p:spPr>
            <a:xfrm>
              <a:off x="5018088" y="2708275"/>
              <a:ext cx="0" cy="4763"/>
            </a:xfrm>
            <a:custGeom>
              <a:avLst/>
              <a:gdLst/>
              <a:ahLst/>
              <a:cxnLst/>
              <a:rect l="l" t="t" r="r" b="b"/>
              <a:pathLst>
                <a:path w="1" h="4" extrusionOk="0">
                  <a:moveTo>
                    <a:pt x="0" y="0"/>
                  </a:moveTo>
                  <a:cubicBezTo>
                    <a:pt x="0" y="1"/>
                    <a:pt x="0" y="2"/>
                    <a:pt x="0" y="4"/>
                  </a:cubicBezTo>
                  <a:cubicBezTo>
                    <a:pt x="0" y="2"/>
                    <a:pt x="0" y="1"/>
                    <a:pt x="0" y="0"/>
                  </a:cubicBezTo>
                  <a:cubicBezTo>
                    <a:pt x="0" y="0"/>
                    <a:pt x="0" y="0"/>
                    <a:pt x="0" y="0"/>
                  </a:cubicBezTo>
                </a:path>
              </a:pathLst>
            </a:custGeom>
            <a:solidFill>
              <a:srgbClr val="3937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6" name="Google Shape;1556;p12"/>
            <p:cNvSpPr/>
            <p:nvPr/>
          </p:nvSpPr>
          <p:spPr>
            <a:xfrm>
              <a:off x="5016501" y="2662238"/>
              <a:ext cx="150813" cy="58738"/>
            </a:xfrm>
            <a:custGeom>
              <a:avLst/>
              <a:gdLst/>
              <a:ahLst/>
              <a:cxnLst/>
              <a:rect l="l" t="t" r="r" b="b"/>
              <a:pathLst>
                <a:path w="117" h="45" extrusionOk="0">
                  <a:moveTo>
                    <a:pt x="116" y="0"/>
                  </a:moveTo>
                  <a:cubicBezTo>
                    <a:pt x="96" y="24"/>
                    <a:pt x="65" y="39"/>
                    <a:pt x="31" y="39"/>
                  </a:cubicBezTo>
                  <a:cubicBezTo>
                    <a:pt x="21" y="39"/>
                    <a:pt x="11" y="38"/>
                    <a:pt x="2" y="36"/>
                  </a:cubicBezTo>
                  <a:cubicBezTo>
                    <a:pt x="2" y="37"/>
                    <a:pt x="1" y="38"/>
                    <a:pt x="1" y="40"/>
                  </a:cubicBezTo>
                  <a:cubicBezTo>
                    <a:pt x="0" y="40"/>
                    <a:pt x="0" y="41"/>
                    <a:pt x="0" y="41"/>
                  </a:cubicBezTo>
                  <a:cubicBezTo>
                    <a:pt x="10" y="44"/>
                    <a:pt x="19" y="45"/>
                    <a:pt x="29" y="45"/>
                  </a:cubicBezTo>
                  <a:cubicBezTo>
                    <a:pt x="63" y="45"/>
                    <a:pt x="95" y="30"/>
                    <a:pt x="117" y="2"/>
                  </a:cubicBezTo>
                  <a:cubicBezTo>
                    <a:pt x="116" y="1"/>
                    <a:pt x="116" y="0"/>
                    <a:pt x="116" y="0"/>
                  </a:cubicBezTo>
                </a:path>
              </a:pathLst>
            </a:custGeom>
            <a:solidFill>
              <a:srgbClr val="E5AA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7" name="Google Shape;1557;p12"/>
            <p:cNvSpPr/>
            <p:nvPr/>
          </p:nvSpPr>
          <p:spPr>
            <a:xfrm>
              <a:off x="4913313" y="2425700"/>
              <a:ext cx="285750" cy="287338"/>
            </a:xfrm>
            <a:prstGeom prst="ellipse">
              <a:avLst/>
            </a:prstGeom>
            <a:solidFill>
              <a:srgbClr val="FFBD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8" name="Google Shape;1558;p12"/>
            <p:cNvSpPr/>
            <p:nvPr/>
          </p:nvSpPr>
          <p:spPr>
            <a:xfrm>
              <a:off x="4741863" y="2241550"/>
              <a:ext cx="561975" cy="614363"/>
            </a:xfrm>
            <a:custGeom>
              <a:avLst/>
              <a:gdLst/>
              <a:ahLst/>
              <a:cxnLst/>
              <a:rect l="l" t="t" r="r" b="b"/>
              <a:pathLst>
                <a:path w="436" h="476" extrusionOk="0">
                  <a:moveTo>
                    <a:pt x="289" y="0"/>
                  </a:moveTo>
                  <a:cubicBezTo>
                    <a:pt x="277" y="0"/>
                    <a:pt x="265" y="2"/>
                    <a:pt x="254" y="7"/>
                  </a:cubicBezTo>
                  <a:cubicBezTo>
                    <a:pt x="238" y="13"/>
                    <a:pt x="231" y="25"/>
                    <a:pt x="218" y="35"/>
                  </a:cubicBezTo>
                  <a:cubicBezTo>
                    <a:pt x="205" y="45"/>
                    <a:pt x="178" y="45"/>
                    <a:pt x="162" y="47"/>
                  </a:cubicBezTo>
                  <a:cubicBezTo>
                    <a:pt x="146" y="48"/>
                    <a:pt x="131" y="49"/>
                    <a:pt x="116" y="49"/>
                  </a:cubicBezTo>
                  <a:cubicBezTo>
                    <a:pt x="112" y="49"/>
                    <a:pt x="107" y="49"/>
                    <a:pt x="103" y="49"/>
                  </a:cubicBezTo>
                  <a:cubicBezTo>
                    <a:pt x="99" y="49"/>
                    <a:pt x="95" y="49"/>
                    <a:pt x="91" y="49"/>
                  </a:cubicBezTo>
                  <a:cubicBezTo>
                    <a:pt x="84" y="49"/>
                    <a:pt x="77" y="49"/>
                    <a:pt x="69" y="50"/>
                  </a:cubicBezTo>
                  <a:cubicBezTo>
                    <a:pt x="46" y="56"/>
                    <a:pt x="28" y="75"/>
                    <a:pt x="10" y="93"/>
                  </a:cubicBezTo>
                  <a:cubicBezTo>
                    <a:pt x="5" y="97"/>
                    <a:pt x="2" y="103"/>
                    <a:pt x="0" y="109"/>
                  </a:cubicBezTo>
                  <a:cubicBezTo>
                    <a:pt x="0" y="114"/>
                    <a:pt x="1" y="119"/>
                    <a:pt x="2" y="124"/>
                  </a:cubicBezTo>
                  <a:cubicBezTo>
                    <a:pt x="8" y="140"/>
                    <a:pt x="15" y="156"/>
                    <a:pt x="25" y="170"/>
                  </a:cubicBezTo>
                  <a:cubicBezTo>
                    <a:pt x="32" y="181"/>
                    <a:pt x="40" y="191"/>
                    <a:pt x="44" y="203"/>
                  </a:cubicBezTo>
                  <a:cubicBezTo>
                    <a:pt x="49" y="217"/>
                    <a:pt x="48" y="232"/>
                    <a:pt x="45" y="246"/>
                  </a:cubicBezTo>
                  <a:cubicBezTo>
                    <a:pt x="42" y="265"/>
                    <a:pt x="37" y="283"/>
                    <a:pt x="30" y="300"/>
                  </a:cubicBezTo>
                  <a:cubicBezTo>
                    <a:pt x="26" y="309"/>
                    <a:pt x="23" y="319"/>
                    <a:pt x="22" y="329"/>
                  </a:cubicBezTo>
                  <a:cubicBezTo>
                    <a:pt x="19" y="361"/>
                    <a:pt x="51" y="384"/>
                    <a:pt x="57" y="415"/>
                  </a:cubicBezTo>
                  <a:cubicBezTo>
                    <a:pt x="61" y="438"/>
                    <a:pt x="49" y="464"/>
                    <a:pt x="30" y="473"/>
                  </a:cubicBezTo>
                  <a:cubicBezTo>
                    <a:pt x="33" y="474"/>
                    <a:pt x="36" y="475"/>
                    <a:pt x="39" y="476"/>
                  </a:cubicBezTo>
                  <a:cubicBezTo>
                    <a:pt x="50" y="466"/>
                    <a:pt x="62" y="456"/>
                    <a:pt x="74" y="448"/>
                  </a:cubicBezTo>
                  <a:cubicBezTo>
                    <a:pt x="74" y="141"/>
                    <a:pt x="74" y="141"/>
                    <a:pt x="74" y="141"/>
                  </a:cubicBezTo>
                  <a:cubicBezTo>
                    <a:pt x="329" y="141"/>
                    <a:pt x="329" y="141"/>
                    <a:pt x="329" y="141"/>
                  </a:cubicBezTo>
                  <a:cubicBezTo>
                    <a:pt x="334" y="121"/>
                    <a:pt x="334" y="121"/>
                    <a:pt x="334" y="121"/>
                  </a:cubicBezTo>
                  <a:cubicBezTo>
                    <a:pt x="334" y="121"/>
                    <a:pt x="335" y="121"/>
                    <a:pt x="336" y="121"/>
                  </a:cubicBezTo>
                  <a:cubicBezTo>
                    <a:pt x="336" y="120"/>
                    <a:pt x="336" y="120"/>
                    <a:pt x="336" y="120"/>
                  </a:cubicBezTo>
                  <a:cubicBezTo>
                    <a:pt x="354" y="128"/>
                    <a:pt x="354" y="128"/>
                    <a:pt x="354" y="128"/>
                  </a:cubicBezTo>
                  <a:cubicBezTo>
                    <a:pt x="354" y="128"/>
                    <a:pt x="354" y="128"/>
                    <a:pt x="354" y="128"/>
                  </a:cubicBezTo>
                  <a:cubicBezTo>
                    <a:pt x="362" y="132"/>
                    <a:pt x="373" y="136"/>
                    <a:pt x="385" y="141"/>
                  </a:cubicBezTo>
                  <a:cubicBezTo>
                    <a:pt x="431" y="141"/>
                    <a:pt x="431" y="141"/>
                    <a:pt x="431" y="141"/>
                  </a:cubicBezTo>
                  <a:cubicBezTo>
                    <a:pt x="431" y="143"/>
                    <a:pt x="431" y="143"/>
                    <a:pt x="431" y="143"/>
                  </a:cubicBezTo>
                  <a:cubicBezTo>
                    <a:pt x="431" y="159"/>
                    <a:pt x="431" y="159"/>
                    <a:pt x="431" y="159"/>
                  </a:cubicBezTo>
                  <a:cubicBezTo>
                    <a:pt x="433" y="160"/>
                    <a:pt x="434" y="160"/>
                    <a:pt x="436" y="161"/>
                  </a:cubicBezTo>
                  <a:cubicBezTo>
                    <a:pt x="436" y="15"/>
                    <a:pt x="436" y="15"/>
                    <a:pt x="436" y="15"/>
                  </a:cubicBezTo>
                  <a:cubicBezTo>
                    <a:pt x="430" y="19"/>
                    <a:pt x="424" y="24"/>
                    <a:pt x="417" y="26"/>
                  </a:cubicBezTo>
                  <a:cubicBezTo>
                    <a:pt x="414" y="27"/>
                    <a:pt x="410" y="27"/>
                    <a:pt x="407" y="27"/>
                  </a:cubicBezTo>
                  <a:cubicBezTo>
                    <a:pt x="402" y="27"/>
                    <a:pt x="398" y="26"/>
                    <a:pt x="394" y="25"/>
                  </a:cubicBezTo>
                  <a:cubicBezTo>
                    <a:pt x="363" y="18"/>
                    <a:pt x="334" y="5"/>
                    <a:pt x="303" y="1"/>
                  </a:cubicBezTo>
                  <a:cubicBezTo>
                    <a:pt x="298" y="1"/>
                    <a:pt x="294" y="0"/>
                    <a:pt x="289"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9" name="Google Shape;1559;p12"/>
            <p:cNvSpPr/>
            <p:nvPr/>
          </p:nvSpPr>
          <p:spPr>
            <a:xfrm>
              <a:off x="5303838" y="2254250"/>
              <a:ext cx="93663" cy="231775"/>
            </a:xfrm>
            <a:custGeom>
              <a:avLst/>
              <a:gdLst/>
              <a:ahLst/>
              <a:cxnLst/>
              <a:rect l="l" t="t" r="r" b="b"/>
              <a:pathLst>
                <a:path w="73" h="179" extrusionOk="0">
                  <a:moveTo>
                    <a:pt x="14" y="0"/>
                  </a:moveTo>
                  <a:cubicBezTo>
                    <a:pt x="9" y="0"/>
                    <a:pt x="4" y="3"/>
                    <a:pt x="0" y="5"/>
                  </a:cubicBezTo>
                  <a:cubicBezTo>
                    <a:pt x="0" y="151"/>
                    <a:pt x="0" y="151"/>
                    <a:pt x="0" y="151"/>
                  </a:cubicBezTo>
                  <a:cubicBezTo>
                    <a:pt x="23" y="160"/>
                    <a:pt x="48" y="170"/>
                    <a:pt x="73" y="179"/>
                  </a:cubicBezTo>
                  <a:cubicBezTo>
                    <a:pt x="73" y="48"/>
                    <a:pt x="73" y="48"/>
                    <a:pt x="73" y="48"/>
                  </a:cubicBezTo>
                  <a:cubicBezTo>
                    <a:pt x="70" y="44"/>
                    <a:pt x="67" y="39"/>
                    <a:pt x="63" y="36"/>
                  </a:cubicBezTo>
                  <a:cubicBezTo>
                    <a:pt x="54" y="27"/>
                    <a:pt x="45" y="18"/>
                    <a:pt x="35" y="11"/>
                  </a:cubicBezTo>
                  <a:cubicBezTo>
                    <a:pt x="29" y="6"/>
                    <a:pt x="22" y="0"/>
                    <a:pt x="15" y="0"/>
                  </a:cubicBezTo>
                  <a:cubicBezTo>
                    <a:pt x="14" y="0"/>
                    <a:pt x="14" y="0"/>
                    <a:pt x="14" y="0"/>
                  </a:cubicBezTo>
                </a:path>
              </a:pathLst>
            </a:custGeom>
            <a:solidFill>
              <a:srgbClr val="3431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0" name="Google Shape;1560;p12"/>
            <p:cNvSpPr/>
            <p:nvPr/>
          </p:nvSpPr>
          <p:spPr>
            <a:xfrm>
              <a:off x="5397501" y="2316163"/>
              <a:ext cx="155575" cy="212725"/>
            </a:xfrm>
            <a:custGeom>
              <a:avLst/>
              <a:gdLst/>
              <a:ahLst/>
              <a:cxnLst/>
              <a:rect l="l" t="t" r="r" b="b"/>
              <a:pathLst>
                <a:path w="120" h="164" extrusionOk="0">
                  <a:moveTo>
                    <a:pt x="0" y="0"/>
                  </a:moveTo>
                  <a:cubicBezTo>
                    <a:pt x="0" y="131"/>
                    <a:pt x="0" y="131"/>
                    <a:pt x="0" y="131"/>
                  </a:cubicBezTo>
                  <a:cubicBezTo>
                    <a:pt x="32" y="144"/>
                    <a:pt x="64" y="156"/>
                    <a:pt x="88" y="164"/>
                  </a:cubicBezTo>
                  <a:cubicBezTo>
                    <a:pt x="102" y="145"/>
                    <a:pt x="113" y="123"/>
                    <a:pt x="120" y="98"/>
                  </a:cubicBezTo>
                  <a:cubicBezTo>
                    <a:pt x="114" y="101"/>
                    <a:pt x="108" y="102"/>
                    <a:pt x="103" y="102"/>
                  </a:cubicBezTo>
                  <a:cubicBezTo>
                    <a:pt x="81" y="102"/>
                    <a:pt x="58" y="86"/>
                    <a:pt x="43" y="66"/>
                  </a:cubicBezTo>
                  <a:cubicBezTo>
                    <a:pt x="27" y="45"/>
                    <a:pt x="16" y="21"/>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1" name="Google Shape;1561;p12"/>
            <p:cNvSpPr/>
            <p:nvPr/>
          </p:nvSpPr>
          <p:spPr>
            <a:xfrm>
              <a:off x="5297488" y="2589213"/>
              <a:ext cx="6350" cy="23813"/>
            </a:xfrm>
            <a:custGeom>
              <a:avLst/>
              <a:gdLst/>
              <a:ahLst/>
              <a:cxnLst/>
              <a:rect l="l" t="t" r="r" b="b"/>
              <a:pathLst>
                <a:path w="5" h="19" extrusionOk="0">
                  <a:moveTo>
                    <a:pt x="0" y="0"/>
                  </a:moveTo>
                  <a:cubicBezTo>
                    <a:pt x="0" y="19"/>
                    <a:pt x="0" y="19"/>
                    <a:pt x="0" y="19"/>
                  </a:cubicBezTo>
                  <a:cubicBezTo>
                    <a:pt x="2" y="19"/>
                    <a:pt x="3" y="19"/>
                    <a:pt x="5" y="19"/>
                  </a:cubicBezTo>
                  <a:cubicBezTo>
                    <a:pt x="5" y="0"/>
                    <a:pt x="5" y="0"/>
                    <a:pt x="5" y="0"/>
                  </a:cubicBezTo>
                  <a:cubicBezTo>
                    <a:pt x="5" y="0"/>
                    <a:pt x="4" y="0"/>
                    <a:pt x="4" y="0"/>
                  </a:cubicBezTo>
                  <a:cubicBezTo>
                    <a:pt x="3" y="0"/>
                    <a:pt x="3" y="0"/>
                    <a:pt x="3" y="0"/>
                  </a:cubicBezTo>
                  <a:cubicBezTo>
                    <a:pt x="2" y="0"/>
                    <a:pt x="1" y="0"/>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2" name="Google Shape;1562;p12"/>
            <p:cNvSpPr/>
            <p:nvPr/>
          </p:nvSpPr>
          <p:spPr>
            <a:xfrm>
              <a:off x="5297488" y="2535238"/>
              <a:ext cx="6350" cy="53975"/>
            </a:xfrm>
            <a:custGeom>
              <a:avLst/>
              <a:gdLst/>
              <a:ahLst/>
              <a:cxnLst/>
              <a:rect l="l" t="t" r="r" b="b"/>
              <a:pathLst>
                <a:path w="5" h="41" extrusionOk="0">
                  <a:moveTo>
                    <a:pt x="0" y="0"/>
                  </a:moveTo>
                  <a:cubicBezTo>
                    <a:pt x="0" y="41"/>
                    <a:pt x="0" y="41"/>
                    <a:pt x="0" y="41"/>
                  </a:cubicBezTo>
                  <a:cubicBezTo>
                    <a:pt x="1" y="41"/>
                    <a:pt x="2" y="41"/>
                    <a:pt x="3" y="41"/>
                  </a:cubicBezTo>
                  <a:cubicBezTo>
                    <a:pt x="4" y="41"/>
                    <a:pt x="4" y="41"/>
                    <a:pt x="4" y="41"/>
                  </a:cubicBezTo>
                  <a:cubicBezTo>
                    <a:pt x="4" y="41"/>
                    <a:pt x="5" y="41"/>
                    <a:pt x="5" y="41"/>
                  </a:cubicBezTo>
                  <a:cubicBezTo>
                    <a:pt x="5" y="3"/>
                    <a:pt x="5" y="3"/>
                    <a:pt x="5" y="3"/>
                  </a:cubicBezTo>
                  <a:cubicBezTo>
                    <a:pt x="0" y="0"/>
                    <a:pt x="0" y="0"/>
                    <a:pt x="0" y="0"/>
                  </a:cubicBezTo>
                </a:path>
              </a:pathLst>
            </a:custGeom>
            <a:solidFill>
              <a:srgbClr val="3431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3" name="Google Shape;1563;p12"/>
            <p:cNvSpPr/>
            <p:nvPr/>
          </p:nvSpPr>
          <p:spPr>
            <a:xfrm>
              <a:off x="5303838" y="2540000"/>
              <a:ext cx="93663" cy="73025"/>
            </a:xfrm>
            <a:custGeom>
              <a:avLst/>
              <a:gdLst/>
              <a:ahLst/>
              <a:cxnLst/>
              <a:rect l="l" t="t" r="r" b="b"/>
              <a:pathLst>
                <a:path w="73" h="57" extrusionOk="0">
                  <a:moveTo>
                    <a:pt x="0" y="0"/>
                  </a:moveTo>
                  <a:cubicBezTo>
                    <a:pt x="0" y="38"/>
                    <a:pt x="0" y="38"/>
                    <a:pt x="0" y="38"/>
                  </a:cubicBezTo>
                  <a:cubicBezTo>
                    <a:pt x="0" y="57"/>
                    <a:pt x="0" y="57"/>
                    <a:pt x="0" y="57"/>
                  </a:cubicBezTo>
                  <a:cubicBezTo>
                    <a:pt x="1" y="57"/>
                    <a:pt x="3" y="57"/>
                    <a:pt x="5" y="57"/>
                  </a:cubicBezTo>
                  <a:cubicBezTo>
                    <a:pt x="10" y="57"/>
                    <a:pt x="15" y="57"/>
                    <a:pt x="20" y="57"/>
                  </a:cubicBezTo>
                  <a:cubicBezTo>
                    <a:pt x="25" y="57"/>
                    <a:pt x="31" y="57"/>
                    <a:pt x="36" y="57"/>
                  </a:cubicBezTo>
                  <a:cubicBezTo>
                    <a:pt x="40" y="57"/>
                    <a:pt x="44" y="57"/>
                    <a:pt x="48" y="57"/>
                  </a:cubicBezTo>
                  <a:cubicBezTo>
                    <a:pt x="56" y="56"/>
                    <a:pt x="65" y="55"/>
                    <a:pt x="73" y="53"/>
                  </a:cubicBezTo>
                  <a:cubicBezTo>
                    <a:pt x="73" y="52"/>
                    <a:pt x="73" y="52"/>
                    <a:pt x="73" y="52"/>
                  </a:cubicBezTo>
                  <a:cubicBezTo>
                    <a:pt x="0" y="0"/>
                    <a:pt x="0" y="0"/>
                    <a:pt x="0" y="0"/>
                  </a:cubicBezTo>
                </a:path>
              </a:pathLst>
            </a:custGeom>
            <a:solidFill>
              <a:srgbClr val="3431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4" name="Google Shape;1564;p12"/>
            <p:cNvSpPr/>
            <p:nvPr/>
          </p:nvSpPr>
          <p:spPr>
            <a:xfrm>
              <a:off x="5397501" y="2606675"/>
              <a:ext cx="1588" cy="1588"/>
            </a:xfrm>
            <a:custGeom>
              <a:avLst/>
              <a:gdLst/>
              <a:ahLst/>
              <a:cxnLst/>
              <a:rect l="l" t="t" r="r" b="b"/>
              <a:pathLst>
                <a:path w="1" h="1" extrusionOk="0">
                  <a:moveTo>
                    <a:pt x="0" y="0"/>
                  </a:moveTo>
                  <a:cubicBezTo>
                    <a:pt x="0" y="1"/>
                    <a:pt x="0" y="1"/>
                    <a:pt x="0" y="1"/>
                  </a:cubicBezTo>
                  <a:cubicBezTo>
                    <a:pt x="0" y="1"/>
                    <a:pt x="1" y="0"/>
                    <a:pt x="1" y="0"/>
                  </a:cubicBezTo>
                  <a:cubicBezTo>
                    <a:pt x="0" y="0"/>
                    <a:pt x="0" y="0"/>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5" name="Google Shape;1565;p12"/>
            <p:cNvSpPr/>
            <p:nvPr/>
          </p:nvSpPr>
          <p:spPr>
            <a:xfrm>
              <a:off x="4837113" y="2424113"/>
              <a:ext cx="460375" cy="395288"/>
            </a:xfrm>
            <a:custGeom>
              <a:avLst/>
              <a:gdLst/>
              <a:ahLst/>
              <a:cxnLst/>
              <a:rect l="l" t="t" r="r" b="b"/>
              <a:pathLst>
                <a:path w="357" h="307" extrusionOk="0">
                  <a:moveTo>
                    <a:pt x="255" y="0"/>
                  </a:moveTo>
                  <a:cubicBezTo>
                    <a:pt x="0" y="0"/>
                    <a:pt x="0" y="0"/>
                    <a:pt x="0" y="0"/>
                  </a:cubicBezTo>
                  <a:cubicBezTo>
                    <a:pt x="0" y="307"/>
                    <a:pt x="0" y="307"/>
                    <a:pt x="0" y="307"/>
                  </a:cubicBezTo>
                  <a:cubicBezTo>
                    <a:pt x="0" y="307"/>
                    <a:pt x="0" y="307"/>
                    <a:pt x="0" y="307"/>
                  </a:cubicBezTo>
                  <a:cubicBezTo>
                    <a:pt x="0" y="2"/>
                    <a:pt x="0" y="2"/>
                    <a:pt x="0" y="2"/>
                  </a:cubicBezTo>
                  <a:cubicBezTo>
                    <a:pt x="255" y="2"/>
                    <a:pt x="255" y="2"/>
                    <a:pt x="255" y="2"/>
                  </a:cubicBezTo>
                  <a:cubicBezTo>
                    <a:pt x="255" y="0"/>
                    <a:pt x="255" y="0"/>
                    <a:pt x="255" y="0"/>
                  </a:cubicBezTo>
                  <a:moveTo>
                    <a:pt x="357" y="0"/>
                  </a:moveTo>
                  <a:cubicBezTo>
                    <a:pt x="311" y="0"/>
                    <a:pt x="311" y="0"/>
                    <a:pt x="311" y="0"/>
                  </a:cubicBezTo>
                  <a:cubicBezTo>
                    <a:pt x="313" y="1"/>
                    <a:pt x="315" y="1"/>
                    <a:pt x="316" y="2"/>
                  </a:cubicBezTo>
                  <a:cubicBezTo>
                    <a:pt x="357" y="2"/>
                    <a:pt x="357" y="2"/>
                    <a:pt x="357" y="2"/>
                  </a:cubicBezTo>
                  <a:cubicBezTo>
                    <a:pt x="357" y="0"/>
                    <a:pt x="357" y="0"/>
                    <a:pt x="357" y="0"/>
                  </a:cubicBezTo>
                </a:path>
              </a:pathLst>
            </a:custGeom>
            <a:solidFill>
              <a:srgbClr val="403D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6" name="Google Shape;1566;p12"/>
            <p:cNvSpPr/>
            <p:nvPr/>
          </p:nvSpPr>
          <p:spPr>
            <a:xfrm>
              <a:off x="4837113" y="2425700"/>
              <a:ext cx="460375" cy="393700"/>
            </a:xfrm>
            <a:custGeom>
              <a:avLst/>
              <a:gdLst/>
              <a:ahLst/>
              <a:cxnLst/>
              <a:rect l="l" t="t" r="r" b="b"/>
              <a:pathLst>
                <a:path w="357" h="305" extrusionOk="0">
                  <a:moveTo>
                    <a:pt x="255" y="0"/>
                  </a:moveTo>
                  <a:cubicBezTo>
                    <a:pt x="0" y="0"/>
                    <a:pt x="0" y="0"/>
                    <a:pt x="0" y="0"/>
                  </a:cubicBezTo>
                  <a:cubicBezTo>
                    <a:pt x="0" y="305"/>
                    <a:pt x="0" y="305"/>
                    <a:pt x="0" y="305"/>
                  </a:cubicBezTo>
                  <a:cubicBezTo>
                    <a:pt x="13" y="296"/>
                    <a:pt x="27" y="288"/>
                    <a:pt x="41" y="280"/>
                  </a:cubicBezTo>
                  <a:cubicBezTo>
                    <a:pt x="44" y="277"/>
                    <a:pt x="47" y="273"/>
                    <a:pt x="50" y="270"/>
                  </a:cubicBezTo>
                  <a:cubicBezTo>
                    <a:pt x="67" y="255"/>
                    <a:pt x="82" y="236"/>
                    <a:pt x="83" y="212"/>
                  </a:cubicBezTo>
                  <a:cubicBezTo>
                    <a:pt x="83" y="205"/>
                    <a:pt x="84" y="198"/>
                    <a:pt x="84" y="191"/>
                  </a:cubicBezTo>
                  <a:cubicBezTo>
                    <a:pt x="85" y="188"/>
                    <a:pt x="85" y="186"/>
                    <a:pt x="86" y="184"/>
                  </a:cubicBezTo>
                  <a:cubicBezTo>
                    <a:pt x="69" y="165"/>
                    <a:pt x="59" y="139"/>
                    <a:pt x="59" y="111"/>
                  </a:cubicBezTo>
                  <a:cubicBezTo>
                    <a:pt x="59" y="50"/>
                    <a:pt x="108" y="0"/>
                    <a:pt x="170" y="0"/>
                  </a:cubicBezTo>
                  <a:cubicBezTo>
                    <a:pt x="231" y="0"/>
                    <a:pt x="281" y="50"/>
                    <a:pt x="281" y="111"/>
                  </a:cubicBezTo>
                  <a:cubicBezTo>
                    <a:pt x="281" y="118"/>
                    <a:pt x="280" y="124"/>
                    <a:pt x="279" y="131"/>
                  </a:cubicBezTo>
                  <a:cubicBezTo>
                    <a:pt x="288" y="142"/>
                    <a:pt x="299" y="154"/>
                    <a:pt x="312" y="154"/>
                  </a:cubicBezTo>
                  <a:cubicBezTo>
                    <a:pt x="319" y="153"/>
                    <a:pt x="326" y="151"/>
                    <a:pt x="332" y="149"/>
                  </a:cubicBezTo>
                  <a:cubicBezTo>
                    <a:pt x="340" y="146"/>
                    <a:pt x="349" y="145"/>
                    <a:pt x="357" y="145"/>
                  </a:cubicBezTo>
                  <a:cubicBezTo>
                    <a:pt x="357" y="85"/>
                    <a:pt x="357" y="85"/>
                    <a:pt x="357" y="85"/>
                  </a:cubicBezTo>
                  <a:cubicBezTo>
                    <a:pt x="252" y="11"/>
                    <a:pt x="252" y="11"/>
                    <a:pt x="252" y="11"/>
                  </a:cubicBezTo>
                  <a:cubicBezTo>
                    <a:pt x="255" y="0"/>
                    <a:pt x="255" y="0"/>
                    <a:pt x="255" y="0"/>
                  </a:cubicBezTo>
                  <a:moveTo>
                    <a:pt x="357" y="0"/>
                  </a:moveTo>
                  <a:cubicBezTo>
                    <a:pt x="316" y="0"/>
                    <a:pt x="316" y="0"/>
                    <a:pt x="316" y="0"/>
                  </a:cubicBezTo>
                  <a:cubicBezTo>
                    <a:pt x="329" y="5"/>
                    <a:pt x="342" y="10"/>
                    <a:pt x="357" y="16"/>
                  </a:cubicBezTo>
                  <a:cubicBezTo>
                    <a:pt x="357" y="0"/>
                    <a:pt x="357" y="0"/>
                    <a:pt x="357" y="0"/>
                  </a:cubicBezTo>
                </a:path>
              </a:pathLst>
            </a:custGeom>
            <a:solidFill>
              <a:srgbClr val="3937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7" name="Google Shape;1567;p12"/>
            <p:cNvSpPr/>
            <p:nvPr/>
          </p:nvSpPr>
          <p:spPr>
            <a:xfrm>
              <a:off x="4791076" y="2398713"/>
              <a:ext cx="720725" cy="460375"/>
            </a:xfrm>
            <a:custGeom>
              <a:avLst/>
              <a:gdLst/>
              <a:ahLst/>
              <a:cxnLst/>
              <a:rect l="l" t="t" r="r" b="b"/>
              <a:pathLst>
                <a:path w="558" h="358" extrusionOk="0">
                  <a:moveTo>
                    <a:pt x="71" y="311"/>
                  </a:moveTo>
                  <a:cubicBezTo>
                    <a:pt x="51" y="324"/>
                    <a:pt x="31" y="339"/>
                    <a:pt x="13" y="357"/>
                  </a:cubicBezTo>
                  <a:cubicBezTo>
                    <a:pt x="17" y="358"/>
                    <a:pt x="21" y="358"/>
                    <a:pt x="25" y="358"/>
                  </a:cubicBezTo>
                  <a:cubicBezTo>
                    <a:pt x="30" y="358"/>
                    <a:pt x="34" y="358"/>
                    <a:pt x="38" y="357"/>
                  </a:cubicBezTo>
                  <a:cubicBezTo>
                    <a:pt x="52" y="355"/>
                    <a:pt x="67" y="347"/>
                    <a:pt x="70" y="332"/>
                  </a:cubicBezTo>
                  <a:cubicBezTo>
                    <a:pt x="70" y="326"/>
                    <a:pt x="69" y="319"/>
                    <a:pt x="70" y="313"/>
                  </a:cubicBezTo>
                  <a:cubicBezTo>
                    <a:pt x="71" y="313"/>
                    <a:pt x="71" y="312"/>
                    <a:pt x="71" y="311"/>
                  </a:cubicBezTo>
                  <a:moveTo>
                    <a:pt x="76" y="302"/>
                  </a:moveTo>
                  <a:cubicBezTo>
                    <a:pt x="62" y="310"/>
                    <a:pt x="48" y="318"/>
                    <a:pt x="35" y="327"/>
                  </a:cubicBezTo>
                  <a:cubicBezTo>
                    <a:pt x="35" y="327"/>
                    <a:pt x="35" y="327"/>
                    <a:pt x="35" y="327"/>
                  </a:cubicBezTo>
                  <a:cubicBezTo>
                    <a:pt x="23" y="335"/>
                    <a:pt x="11" y="345"/>
                    <a:pt x="0" y="355"/>
                  </a:cubicBezTo>
                  <a:cubicBezTo>
                    <a:pt x="1" y="355"/>
                    <a:pt x="1" y="355"/>
                    <a:pt x="2" y="355"/>
                  </a:cubicBezTo>
                  <a:cubicBezTo>
                    <a:pt x="24" y="335"/>
                    <a:pt x="50" y="318"/>
                    <a:pt x="74" y="304"/>
                  </a:cubicBezTo>
                  <a:cubicBezTo>
                    <a:pt x="75" y="304"/>
                    <a:pt x="75" y="303"/>
                    <a:pt x="76" y="302"/>
                  </a:cubicBezTo>
                  <a:moveTo>
                    <a:pt x="315" y="7"/>
                  </a:moveTo>
                  <a:cubicBezTo>
                    <a:pt x="311" y="25"/>
                    <a:pt x="311" y="25"/>
                    <a:pt x="311" y="25"/>
                  </a:cubicBezTo>
                  <a:cubicBezTo>
                    <a:pt x="494" y="154"/>
                    <a:pt x="494" y="154"/>
                    <a:pt x="494" y="154"/>
                  </a:cubicBezTo>
                  <a:cubicBezTo>
                    <a:pt x="518" y="143"/>
                    <a:pt x="541" y="124"/>
                    <a:pt x="558" y="101"/>
                  </a:cubicBezTo>
                  <a:cubicBezTo>
                    <a:pt x="534" y="93"/>
                    <a:pt x="502" y="81"/>
                    <a:pt x="470" y="68"/>
                  </a:cubicBezTo>
                  <a:cubicBezTo>
                    <a:pt x="445" y="59"/>
                    <a:pt x="420" y="49"/>
                    <a:pt x="397" y="40"/>
                  </a:cubicBezTo>
                  <a:cubicBezTo>
                    <a:pt x="395" y="39"/>
                    <a:pt x="394" y="39"/>
                    <a:pt x="392" y="38"/>
                  </a:cubicBezTo>
                  <a:cubicBezTo>
                    <a:pt x="392" y="38"/>
                    <a:pt x="392" y="38"/>
                    <a:pt x="392" y="38"/>
                  </a:cubicBezTo>
                  <a:cubicBezTo>
                    <a:pt x="377" y="32"/>
                    <a:pt x="364" y="27"/>
                    <a:pt x="351" y="22"/>
                  </a:cubicBezTo>
                  <a:cubicBezTo>
                    <a:pt x="350" y="21"/>
                    <a:pt x="348" y="21"/>
                    <a:pt x="346" y="20"/>
                  </a:cubicBezTo>
                  <a:cubicBezTo>
                    <a:pt x="334" y="15"/>
                    <a:pt x="323" y="11"/>
                    <a:pt x="315" y="7"/>
                  </a:cubicBezTo>
                  <a:moveTo>
                    <a:pt x="295" y="0"/>
                  </a:moveTo>
                  <a:cubicBezTo>
                    <a:pt x="290" y="20"/>
                    <a:pt x="290" y="20"/>
                    <a:pt x="290" y="20"/>
                  </a:cubicBezTo>
                  <a:cubicBezTo>
                    <a:pt x="290" y="22"/>
                    <a:pt x="290" y="22"/>
                    <a:pt x="290" y="22"/>
                  </a:cubicBezTo>
                  <a:cubicBezTo>
                    <a:pt x="287" y="33"/>
                    <a:pt x="287" y="33"/>
                    <a:pt x="287" y="33"/>
                  </a:cubicBezTo>
                  <a:cubicBezTo>
                    <a:pt x="392" y="107"/>
                    <a:pt x="392" y="107"/>
                    <a:pt x="392" y="107"/>
                  </a:cubicBezTo>
                  <a:cubicBezTo>
                    <a:pt x="397" y="110"/>
                    <a:pt x="397" y="110"/>
                    <a:pt x="397" y="110"/>
                  </a:cubicBezTo>
                  <a:cubicBezTo>
                    <a:pt x="470" y="162"/>
                    <a:pt x="470" y="162"/>
                    <a:pt x="470" y="162"/>
                  </a:cubicBezTo>
                  <a:cubicBezTo>
                    <a:pt x="471" y="162"/>
                    <a:pt x="471" y="162"/>
                    <a:pt x="471" y="162"/>
                  </a:cubicBezTo>
                  <a:cubicBezTo>
                    <a:pt x="471" y="162"/>
                    <a:pt x="472" y="162"/>
                    <a:pt x="472" y="162"/>
                  </a:cubicBezTo>
                  <a:cubicBezTo>
                    <a:pt x="290" y="33"/>
                    <a:pt x="290" y="33"/>
                    <a:pt x="290" y="33"/>
                  </a:cubicBezTo>
                  <a:cubicBezTo>
                    <a:pt x="297" y="0"/>
                    <a:pt x="297" y="0"/>
                    <a:pt x="297" y="0"/>
                  </a:cubicBezTo>
                  <a:cubicBezTo>
                    <a:pt x="296" y="0"/>
                    <a:pt x="295" y="0"/>
                    <a:pt x="295"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8" name="Google Shape;1568;p12"/>
            <p:cNvSpPr/>
            <p:nvPr/>
          </p:nvSpPr>
          <p:spPr>
            <a:xfrm>
              <a:off x="4913313" y="2425700"/>
              <a:ext cx="285750" cy="238125"/>
            </a:xfrm>
            <a:custGeom>
              <a:avLst/>
              <a:gdLst/>
              <a:ahLst/>
              <a:cxnLst/>
              <a:rect l="l" t="t" r="r" b="b"/>
              <a:pathLst>
                <a:path w="222" h="184" extrusionOk="0">
                  <a:moveTo>
                    <a:pt x="111" y="0"/>
                  </a:moveTo>
                  <a:cubicBezTo>
                    <a:pt x="49" y="0"/>
                    <a:pt x="0" y="50"/>
                    <a:pt x="0" y="111"/>
                  </a:cubicBezTo>
                  <a:cubicBezTo>
                    <a:pt x="0" y="139"/>
                    <a:pt x="10" y="165"/>
                    <a:pt x="27" y="184"/>
                  </a:cubicBezTo>
                  <a:cubicBezTo>
                    <a:pt x="32" y="170"/>
                    <a:pt x="44" y="158"/>
                    <a:pt x="44" y="143"/>
                  </a:cubicBezTo>
                  <a:cubicBezTo>
                    <a:pt x="44" y="131"/>
                    <a:pt x="37" y="122"/>
                    <a:pt x="34" y="111"/>
                  </a:cubicBezTo>
                  <a:cubicBezTo>
                    <a:pt x="29" y="92"/>
                    <a:pt x="37" y="70"/>
                    <a:pt x="50" y="55"/>
                  </a:cubicBezTo>
                  <a:cubicBezTo>
                    <a:pt x="63" y="41"/>
                    <a:pt x="79" y="32"/>
                    <a:pt x="96" y="23"/>
                  </a:cubicBezTo>
                  <a:cubicBezTo>
                    <a:pt x="105" y="19"/>
                    <a:pt x="113" y="14"/>
                    <a:pt x="123" y="14"/>
                  </a:cubicBezTo>
                  <a:cubicBezTo>
                    <a:pt x="124" y="14"/>
                    <a:pt x="126" y="14"/>
                    <a:pt x="127" y="14"/>
                  </a:cubicBezTo>
                  <a:cubicBezTo>
                    <a:pt x="138" y="16"/>
                    <a:pt x="148" y="25"/>
                    <a:pt x="156" y="34"/>
                  </a:cubicBezTo>
                  <a:cubicBezTo>
                    <a:pt x="180" y="62"/>
                    <a:pt x="197" y="97"/>
                    <a:pt x="218" y="127"/>
                  </a:cubicBezTo>
                  <a:cubicBezTo>
                    <a:pt x="219" y="128"/>
                    <a:pt x="219" y="130"/>
                    <a:pt x="220" y="131"/>
                  </a:cubicBezTo>
                  <a:cubicBezTo>
                    <a:pt x="221" y="124"/>
                    <a:pt x="222" y="118"/>
                    <a:pt x="222" y="111"/>
                  </a:cubicBezTo>
                  <a:cubicBezTo>
                    <a:pt x="222" y="50"/>
                    <a:pt x="172" y="0"/>
                    <a:pt x="111" y="0"/>
                  </a:cubicBezTo>
                </a:path>
              </a:pathLst>
            </a:custGeom>
            <a:solidFill>
              <a:srgbClr val="E5AA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9" name="Google Shape;1569;p12"/>
            <p:cNvSpPr/>
            <p:nvPr/>
          </p:nvSpPr>
          <p:spPr>
            <a:xfrm>
              <a:off x="5211763" y="3724275"/>
              <a:ext cx="82550" cy="214313"/>
            </a:xfrm>
            <a:custGeom>
              <a:avLst/>
              <a:gdLst/>
              <a:ahLst/>
              <a:cxnLst/>
              <a:rect l="l" t="t" r="r" b="b"/>
              <a:pathLst>
                <a:path w="64" h="166" extrusionOk="0">
                  <a:moveTo>
                    <a:pt x="0" y="0"/>
                  </a:moveTo>
                  <a:cubicBezTo>
                    <a:pt x="45" y="166"/>
                    <a:pt x="45" y="166"/>
                    <a:pt x="45" y="166"/>
                  </a:cubicBezTo>
                  <a:cubicBezTo>
                    <a:pt x="64" y="127"/>
                    <a:pt x="0" y="0"/>
                    <a:pt x="0" y="0"/>
                  </a:cubicBezTo>
                </a:path>
              </a:pathLst>
            </a:custGeom>
            <a:solidFill>
              <a:srgbClr val="403D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0" name="Google Shape;1570;p12"/>
            <p:cNvSpPr/>
            <p:nvPr/>
          </p:nvSpPr>
          <p:spPr>
            <a:xfrm>
              <a:off x="5235576" y="3973513"/>
              <a:ext cx="157163" cy="187325"/>
            </a:xfrm>
            <a:custGeom>
              <a:avLst/>
              <a:gdLst/>
              <a:ahLst/>
              <a:cxnLst/>
              <a:rect l="l" t="t" r="r" b="b"/>
              <a:pathLst>
                <a:path w="122" h="146" extrusionOk="0">
                  <a:moveTo>
                    <a:pt x="10" y="0"/>
                  </a:moveTo>
                  <a:cubicBezTo>
                    <a:pt x="0" y="0"/>
                    <a:pt x="4" y="29"/>
                    <a:pt x="4" y="29"/>
                  </a:cubicBezTo>
                  <a:cubicBezTo>
                    <a:pt x="4" y="27"/>
                    <a:pt x="4" y="27"/>
                    <a:pt x="4" y="27"/>
                  </a:cubicBezTo>
                  <a:cubicBezTo>
                    <a:pt x="4" y="27"/>
                    <a:pt x="4" y="27"/>
                    <a:pt x="4" y="27"/>
                  </a:cubicBezTo>
                  <a:cubicBezTo>
                    <a:pt x="4" y="27"/>
                    <a:pt x="4" y="27"/>
                    <a:pt x="4" y="27"/>
                  </a:cubicBezTo>
                  <a:cubicBezTo>
                    <a:pt x="99" y="146"/>
                    <a:pt x="99" y="146"/>
                    <a:pt x="99" y="146"/>
                  </a:cubicBezTo>
                  <a:cubicBezTo>
                    <a:pt x="108" y="126"/>
                    <a:pt x="122" y="94"/>
                    <a:pt x="120" y="86"/>
                  </a:cubicBezTo>
                  <a:cubicBezTo>
                    <a:pt x="119" y="78"/>
                    <a:pt x="56" y="32"/>
                    <a:pt x="17" y="3"/>
                  </a:cubicBezTo>
                  <a:cubicBezTo>
                    <a:pt x="14" y="1"/>
                    <a:pt x="12" y="0"/>
                    <a:pt x="10" y="0"/>
                  </a:cubicBezTo>
                </a:path>
              </a:pathLst>
            </a:custGeom>
            <a:solidFill>
              <a:srgbClr val="403D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1" name="Google Shape;1571;p12"/>
            <p:cNvSpPr/>
            <p:nvPr/>
          </p:nvSpPr>
          <p:spPr>
            <a:xfrm>
              <a:off x="5189538" y="2706688"/>
              <a:ext cx="3175" cy="0"/>
            </a:xfrm>
            <a:custGeom>
              <a:avLst/>
              <a:gdLst/>
              <a:ahLst/>
              <a:cxnLst/>
              <a:rect l="l" t="t" r="r" b="b"/>
              <a:pathLst>
                <a:path w="2" h="1" extrusionOk="0">
                  <a:moveTo>
                    <a:pt x="0" y="0"/>
                  </a:moveTo>
                  <a:cubicBezTo>
                    <a:pt x="0" y="0"/>
                    <a:pt x="0" y="0"/>
                    <a:pt x="0" y="0"/>
                  </a:cubicBezTo>
                  <a:cubicBezTo>
                    <a:pt x="0" y="0"/>
                    <a:pt x="1" y="0"/>
                    <a:pt x="1" y="0"/>
                  </a:cubicBezTo>
                  <a:cubicBezTo>
                    <a:pt x="1" y="0"/>
                    <a:pt x="2" y="0"/>
                    <a:pt x="2" y="0"/>
                  </a:cubicBezTo>
                  <a:cubicBezTo>
                    <a:pt x="2" y="0"/>
                    <a:pt x="1" y="0"/>
                    <a:pt x="0" y="0"/>
                  </a:cubicBezTo>
                </a:path>
              </a:pathLst>
            </a:custGeom>
            <a:solidFill>
              <a:srgbClr val="3937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2" name="Google Shape;1572;p12"/>
            <p:cNvSpPr/>
            <p:nvPr/>
          </p:nvSpPr>
          <p:spPr>
            <a:xfrm>
              <a:off x="5167313" y="2705100"/>
              <a:ext cx="53975" cy="65088"/>
            </a:xfrm>
            <a:custGeom>
              <a:avLst/>
              <a:gdLst/>
              <a:ahLst/>
              <a:cxnLst/>
              <a:rect l="l" t="t" r="r" b="b"/>
              <a:pathLst>
                <a:path w="42" h="51" extrusionOk="0">
                  <a:moveTo>
                    <a:pt x="40" y="0"/>
                  </a:moveTo>
                  <a:cubicBezTo>
                    <a:pt x="34" y="1"/>
                    <a:pt x="27" y="2"/>
                    <a:pt x="21" y="2"/>
                  </a:cubicBezTo>
                  <a:cubicBezTo>
                    <a:pt x="20" y="2"/>
                    <a:pt x="20" y="2"/>
                    <a:pt x="20" y="2"/>
                  </a:cubicBezTo>
                  <a:cubicBezTo>
                    <a:pt x="20" y="2"/>
                    <a:pt x="19" y="2"/>
                    <a:pt x="19" y="2"/>
                  </a:cubicBezTo>
                  <a:cubicBezTo>
                    <a:pt x="19" y="2"/>
                    <a:pt x="18" y="2"/>
                    <a:pt x="18" y="2"/>
                  </a:cubicBezTo>
                  <a:cubicBezTo>
                    <a:pt x="18" y="3"/>
                    <a:pt x="26" y="35"/>
                    <a:pt x="0" y="51"/>
                  </a:cubicBezTo>
                  <a:cubicBezTo>
                    <a:pt x="40" y="44"/>
                    <a:pt x="42" y="13"/>
                    <a:pt x="40"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3" name="Google Shape;1573;p12"/>
            <p:cNvSpPr/>
            <p:nvPr/>
          </p:nvSpPr>
          <p:spPr>
            <a:xfrm>
              <a:off x="4205288" y="2743200"/>
              <a:ext cx="788988" cy="573088"/>
            </a:xfrm>
            <a:custGeom>
              <a:avLst/>
              <a:gdLst/>
              <a:ahLst/>
              <a:cxnLst/>
              <a:rect l="l" t="t" r="r" b="b"/>
              <a:pathLst>
                <a:path w="611" h="444" extrusionOk="0">
                  <a:moveTo>
                    <a:pt x="456" y="87"/>
                  </a:moveTo>
                  <a:cubicBezTo>
                    <a:pt x="438" y="103"/>
                    <a:pt x="423" y="122"/>
                    <a:pt x="412" y="143"/>
                  </a:cubicBezTo>
                  <a:cubicBezTo>
                    <a:pt x="359" y="245"/>
                    <a:pt x="0" y="444"/>
                    <a:pt x="0" y="444"/>
                  </a:cubicBezTo>
                  <a:cubicBezTo>
                    <a:pt x="21" y="436"/>
                    <a:pt x="21" y="436"/>
                    <a:pt x="21" y="436"/>
                  </a:cubicBezTo>
                  <a:cubicBezTo>
                    <a:pt x="21" y="436"/>
                    <a:pt x="381" y="237"/>
                    <a:pt x="433" y="135"/>
                  </a:cubicBezTo>
                  <a:cubicBezTo>
                    <a:pt x="442" y="119"/>
                    <a:pt x="454" y="103"/>
                    <a:pt x="467" y="89"/>
                  </a:cubicBezTo>
                  <a:cubicBezTo>
                    <a:pt x="463" y="89"/>
                    <a:pt x="460" y="88"/>
                    <a:pt x="456" y="87"/>
                  </a:cubicBezTo>
                  <a:moveTo>
                    <a:pt x="611" y="0"/>
                  </a:moveTo>
                  <a:cubicBezTo>
                    <a:pt x="595" y="5"/>
                    <a:pt x="563" y="17"/>
                    <a:pt x="528" y="36"/>
                  </a:cubicBezTo>
                  <a:cubicBezTo>
                    <a:pt x="527" y="38"/>
                    <a:pt x="526" y="41"/>
                    <a:pt x="525" y="43"/>
                  </a:cubicBezTo>
                  <a:cubicBezTo>
                    <a:pt x="556" y="23"/>
                    <a:pt x="588" y="9"/>
                    <a:pt x="611"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4" name="Google Shape;1574;p12"/>
            <p:cNvSpPr/>
            <p:nvPr/>
          </p:nvSpPr>
          <p:spPr>
            <a:xfrm>
              <a:off x="4794251" y="2789238"/>
              <a:ext cx="92075" cy="68263"/>
            </a:xfrm>
            <a:custGeom>
              <a:avLst/>
              <a:gdLst/>
              <a:ahLst/>
              <a:cxnLst/>
              <a:rect l="l" t="t" r="r" b="b"/>
              <a:pathLst>
                <a:path w="72" h="53" extrusionOk="0">
                  <a:moveTo>
                    <a:pt x="72" y="0"/>
                  </a:moveTo>
                  <a:cubicBezTo>
                    <a:pt x="48" y="14"/>
                    <a:pt x="22" y="31"/>
                    <a:pt x="0" y="51"/>
                  </a:cubicBezTo>
                  <a:cubicBezTo>
                    <a:pt x="4" y="52"/>
                    <a:pt x="7" y="53"/>
                    <a:pt x="11" y="53"/>
                  </a:cubicBezTo>
                  <a:cubicBezTo>
                    <a:pt x="29" y="35"/>
                    <a:pt x="49" y="20"/>
                    <a:pt x="69" y="7"/>
                  </a:cubicBezTo>
                  <a:cubicBezTo>
                    <a:pt x="70" y="5"/>
                    <a:pt x="71" y="2"/>
                    <a:pt x="72" y="0"/>
                  </a:cubicBezTo>
                </a:path>
              </a:pathLst>
            </a:custGeom>
            <a:solidFill>
              <a:srgbClr val="CE5D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5" name="Google Shape;1575;p12"/>
            <p:cNvSpPr/>
            <p:nvPr/>
          </p:nvSpPr>
          <p:spPr>
            <a:xfrm>
              <a:off x="5280026" y="2597150"/>
              <a:ext cx="155575" cy="88900"/>
            </a:xfrm>
            <a:custGeom>
              <a:avLst/>
              <a:gdLst/>
              <a:ahLst/>
              <a:cxnLst/>
              <a:rect l="l" t="t" r="r" b="b"/>
              <a:pathLst>
                <a:path w="120" h="70" extrusionOk="0">
                  <a:moveTo>
                    <a:pt x="115" y="0"/>
                  </a:moveTo>
                  <a:cubicBezTo>
                    <a:pt x="108" y="3"/>
                    <a:pt x="101" y="6"/>
                    <a:pt x="93" y="8"/>
                  </a:cubicBezTo>
                  <a:cubicBezTo>
                    <a:pt x="98" y="11"/>
                    <a:pt x="98" y="11"/>
                    <a:pt x="98" y="11"/>
                  </a:cubicBezTo>
                  <a:cubicBezTo>
                    <a:pt x="68" y="35"/>
                    <a:pt x="35" y="55"/>
                    <a:pt x="0" y="70"/>
                  </a:cubicBezTo>
                  <a:cubicBezTo>
                    <a:pt x="61" y="51"/>
                    <a:pt x="120" y="4"/>
                    <a:pt x="120" y="4"/>
                  </a:cubicBezTo>
                  <a:cubicBezTo>
                    <a:pt x="115" y="0"/>
                    <a:pt x="115" y="0"/>
                    <a:pt x="115"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6" name="Google Shape;1576;p12"/>
            <p:cNvSpPr/>
            <p:nvPr/>
          </p:nvSpPr>
          <p:spPr>
            <a:xfrm>
              <a:off x="5175251" y="2397125"/>
              <a:ext cx="22225" cy="9525"/>
            </a:xfrm>
            <a:custGeom>
              <a:avLst/>
              <a:gdLst/>
              <a:ahLst/>
              <a:cxnLst/>
              <a:rect l="l" t="t" r="r" b="b"/>
              <a:pathLst>
                <a:path w="18" h="8" extrusionOk="0">
                  <a:moveTo>
                    <a:pt x="0" y="0"/>
                  </a:moveTo>
                  <a:cubicBezTo>
                    <a:pt x="0" y="1"/>
                    <a:pt x="0" y="1"/>
                    <a:pt x="0" y="1"/>
                  </a:cubicBezTo>
                  <a:cubicBezTo>
                    <a:pt x="3" y="3"/>
                    <a:pt x="9" y="5"/>
                    <a:pt x="18" y="8"/>
                  </a:cubicBezTo>
                  <a:cubicBezTo>
                    <a:pt x="18" y="8"/>
                    <a:pt x="18" y="8"/>
                    <a:pt x="18" y="8"/>
                  </a:cubicBezTo>
                  <a:cubicBezTo>
                    <a:pt x="0" y="0"/>
                    <a:pt x="0" y="0"/>
                    <a:pt x="0" y="0"/>
                  </a:cubicBezTo>
                </a:path>
              </a:pathLst>
            </a:custGeom>
            <a:solidFill>
              <a:srgbClr val="575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7" name="Google Shape;1577;p12"/>
            <p:cNvSpPr/>
            <p:nvPr/>
          </p:nvSpPr>
          <p:spPr>
            <a:xfrm>
              <a:off x="5165726" y="2398713"/>
              <a:ext cx="263525" cy="207963"/>
            </a:xfrm>
            <a:custGeom>
              <a:avLst/>
              <a:gdLst/>
              <a:ahLst/>
              <a:cxnLst/>
              <a:rect l="l" t="t" r="r" b="b"/>
              <a:pathLst>
                <a:path w="204" h="162" extrusionOk="0">
                  <a:moveTo>
                    <a:pt x="7" y="0"/>
                  </a:moveTo>
                  <a:cubicBezTo>
                    <a:pt x="0" y="33"/>
                    <a:pt x="0" y="33"/>
                    <a:pt x="0" y="33"/>
                  </a:cubicBezTo>
                  <a:cubicBezTo>
                    <a:pt x="182" y="162"/>
                    <a:pt x="182" y="162"/>
                    <a:pt x="182" y="162"/>
                  </a:cubicBezTo>
                  <a:cubicBezTo>
                    <a:pt x="190" y="160"/>
                    <a:pt x="197" y="157"/>
                    <a:pt x="204" y="154"/>
                  </a:cubicBezTo>
                  <a:cubicBezTo>
                    <a:pt x="21" y="25"/>
                    <a:pt x="21" y="25"/>
                    <a:pt x="21" y="25"/>
                  </a:cubicBezTo>
                  <a:cubicBezTo>
                    <a:pt x="25" y="7"/>
                    <a:pt x="25" y="7"/>
                    <a:pt x="25" y="7"/>
                  </a:cubicBezTo>
                  <a:cubicBezTo>
                    <a:pt x="16" y="4"/>
                    <a:pt x="10" y="2"/>
                    <a:pt x="7" y="0"/>
                  </a:cubicBezTo>
                </a:path>
              </a:pathLst>
            </a:custGeom>
            <a:solidFill>
              <a:srgbClr val="CE5D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8" name="Google Shape;1578;p12"/>
            <p:cNvSpPr/>
            <p:nvPr/>
          </p:nvSpPr>
          <p:spPr>
            <a:xfrm>
              <a:off x="5341938" y="3236913"/>
              <a:ext cx="34925" cy="12700"/>
            </a:xfrm>
            <a:custGeom>
              <a:avLst/>
              <a:gdLst/>
              <a:ahLst/>
              <a:cxnLst/>
              <a:rect l="l" t="t" r="r" b="b"/>
              <a:pathLst>
                <a:path w="28" h="10" extrusionOk="0">
                  <a:moveTo>
                    <a:pt x="28" y="0"/>
                  </a:moveTo>
                  <a:cubicBezTo>
                    <a:pt x="27" y="1"/>
                    <a:pt x="26" y="1"/>
                    <a:pt x="26" y="1"/>
                  </a:cubicBezTo>
                  <a:cubicBezTo>
                    <a:pt x="25" y="4"/>
                    <a:pt x="25" y="4"/>
                    <a:pt x="25" y="4"/>
                  </a:cubicBezTo>
                  <a:cubicBezTo>
                    <a:pt x="25" y="4"/>
                    <a:pt x="16" y="6"/>
                    <a:pt x="0" y="9"/>
                  </a:cubicBezTo>
                  <a:cubicBezTo>
                    <a:pt x="0" y="9"/>
                    <a:pt x="0" y="10"/>
                    <a:pt x="0" y="10"/>
                  </a:cubicBezTo>
                  <a:cubicBezTo>
                    <a:pt x="9" y="8"/>
                    <a:pt x="18" y="6"/>
                    <a:pt x="28" y="4"/>
                  </a:cubicBezTo>
                  <a:cubicBezTo>
                    <a:pt x="28" y="0"/>
                    <a:pt x="28" y="0"/>
                    <a:pt x="28" y="0"/>
                  </a:cubicBezTo>
                </a:path>
              </a:pathLst>
            </a:custGeom>
            <a:solidFill>
              <a:srgbClr val="3431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9" name="Google Shape;1579;p12"/>
            <p:cNvSpPr/>
            <p:nvPr/>
          </p:nvSpPr>
          <p:spPr>
            <a:xfrm>
              <a:off x="5341938" y="3248025"/>
              <a:ext cx="0" cy="1588"/>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0"/>
                    <a:pt x="0" y="0"/>
                  </a:cubicBezTo>
                </a:path>
              </a:pathLst>
            </a:custGeom>
            <a:solidFill>
              <a:srgbClr val="2F2C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0" name="Google Shape;1580;p12"/>
            <p:cNvSpPr/>
            <p:nvPr/>
          </p:nvSpPr>
          <p:spPr>
            <a:xfrm>
              <a:off x="5341938" y="3248025"/>
              <a:ext cx="0" cy="1588"/>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0"/>
                    <a:pt x="0" y="0"/>
                  </a:cubicBezTo>
                </a:path>
              </a:pathLst>
            </a:custGeom>
            <a:solidFill>
              <a:srgbClr val="D9D8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1" name="Google Shape;1581;p12"/>
            <p:cNvSpPr/>
            <p:nvPr/>
          </p:nvSpPr>
          <p:spPr>
            <a:xfrm>
              <a:off x="5281613" y="3248025"/>
              <a:ext cx="60325" cy="19050"/>
            </a:xfrm>
            <a:custGeom>
              <a:avLst/>
              <a:gdLst/>
              <a:ahLst/>
              <a:cxnLst/>
              <a:rect l="l" t="t" r="r" b="b"/>
              <a:pathLst>
                <a:path w="46" h="14" extrusionOk="0">
                  <a:moveTo>
                    <a:pt x="46" y="0"/>
                  </a:moveTo>
                  <a:cubicBezTo>
                    <a:pt x="37" y="2"/>
                    <a:pt x="25" y="5"/>
                    <a:pt x="13" y="9"/>
                  </a:cubicBezTo>
                  <a:cubicBezTo>
                    <a:pt x="9" y="11"/>
                    <a:pt x="4" y="12"/>
                    <a:pt x="0" y="14"/>
                  </a:cubicBezTo>
                  <a:cubicBezTo>
                    <a:pt x="15" y="9"/>
                    <a:pt x="30" y="4"/>
                    <a:pt x="46" y="1"/>
                  </a:cubicBezTo>
                  <a:cubicBezTo>
                    <a:pt x="46" y="1"/>
                    <a:pt x="46" y="0"/>
                    <a:pt x="46" y="0"/>
                  </a:cubicBezTo>
                </a:path>
              </a:pathLst>
            </a:custGeom>
            <a:solidFill>
              <a:srgbClr val="C3C2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2" name="Google Shape;1582;p12"/>
            <p:cNvSpPr/>
            <p:nvPr/>
          </p:nvSpPr>
          <p:spPr>
            <a:xfrm>
              <a:off x="5299076" y="3238500"/>
              <a:ext cx="76200" cy="22225"/>
            </a:xfrm>
            <a:custGeom>
              <a:avLst/>
              <a:gdLst/>
              <a:ahLst/>
              <a:cxnLst/>
              <a:rect l="l" t="t" r="r" b="b"/>
              <a:pathLst>
                <a:path w="59" h="17" extrusionOk="0">
                  <a:moveTo>
                    <a:pt x="59" y="0"/>
                  </a:moveTo>
                  <a:cubicBezTo>
                    <a:pt x="39" y="4"/>
                    <a:pt x="19" y="10"/>
                    <a:pt x="0" y="17"/>
                  </a:cubicBezTo>
                  <a:cubicBezTo>
                    <a:pt x="12" y="13"/>
                    <a:pt x="24" y="10"/>
                    <a:pt x="33" y="8"/>
                  </a:cubicBezTo>
                  <a:cubicBezTo>
                    <a:pt x="33" y="8"/>
                    <a:pt x="33" y="8"/>
                    <a:pt x="33" y="8"/>
                  </a:cubicBezTo>
                  <a:cubicBezTo>
                    <a:pt x="33" y="8"/>
                    <a:pt x="33" y="8"/>
                    <a:pt x="33" y="8"/>
                  </a:cubicBezTo>
                  <a:cubicBezTo>
                    <a:pt x="49" y="5"/>
                    <a:pt x="58" y="3"/>
                    <a:pt x="58" y="3"/>
                  </a:cubicBezTo>
                  <a:cubicBezTo>
                    <a:pt x="59" y="0"/>
                    <a:pt x="59" y="0"/>
                    <a:pt x="59"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3" name="Google Shape;1583;p12"/>
            <p:cNvSpPr/>
            <p:nvPr/>
          </p:nvSpPr>
          <p:spPr>
            <a:xfrm>
              <a:off x="4784726" y="3076575"/>
              <a:ext cx="177800" cy="463550"/>
            </a:xfrm>
            <a:custGeom>
              <a:avLst/>
              <a:gdLst/>
              <a:ahLst/>
              <a:cxnLst/>
              <a:rect l="l" t="t" r="r" b="b"/>
              <a:pathLst>
                <a:path w="138" h="359" extrusionOk="0">
                  <a:moveTo>
                    <a:pt x="137" y="359"/>
                  </a:moveTo>
                  <a:cubicBezTo>
                    <a:pt x="136" y="359"/>
                    <a:pt x="136" y="359"/>
                    <a:pt x="135" y="359"/>
                  </a:cubicBezTo>
                  <a:cubicBezTo>
                    <a:pt x="135" y="359"/>
                    <a:pt x="135" y="359"/>
                    <a:pt x="135" y="359"/>
                  </a:cubicBezTo>
                  <a:cubicBezTo>
                    <a:pt x="136" y="359"/>
                    <a:pt x="137" y="359"/>
                    <a:pt x="138" y="359"/>
                  </a:cubicBezTo>
                  <a:cubicBezTo>
                    <a:pt x="137" y="359"/>
                    <a:pt x="137" y="359"/>
                    <a:pt x="137" y="359"/>
                  </a:cubicBezTo>
                  <a:cubicBezTo>
                    <a:pt x="137" y="359"/>
                    <a:pt x="137" y="359"/>
                    <a:pt x="137" y="359"/>
                  </a:cubicBezTo>
                  <a:cubicBezTo>
                    <a:pt x="137" y="359"/>
                    <a:pt x="137" y="359"/>
                    <a:pt x="137" y="359"/>
                  </a:cubicBezTo>
                  <a:moveTo>
                    <a:pt x="25" y="0"/>
                  </a:moveTo>
                  <a:cubicBezTo>
                    <a:pt x="18" y="0"/>
                    <a:pt x="10" y="1"/>
                    <a:pt x="3" y="3"/>
                  </a:cubicBezTo>
                  <a:cubicBezTo>
                    <a:pt x="2" y="4"/>
                    <a:pt x="1" y="4"/>
                    <a:pt x="0" y="4"/>
                  </a:cubicBezTo>
                  <a:cubicBezTo>
                    <a:pt x="8" y="2"/>
                    <a:pt x="17" y="1"/>
                    <a:pt x="26" y="0"/>
                  </a:cubicBezTo>
                  <a:cubicBezTo>
                    <a:pt x="25" y="0"/>
                    <a:pt x="25" y="0"/>
                    <a:pt x="25"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4" name="Google Shape;1584;p12"/>
            <p:cNvSpPr/>
            <p:nvPr/>
          </p:nvSpPr>
          <p:spPr>
            <a:xfrm>
              <a:off x="4978401" y="3532188"/>
              <a:ext cx="4763" cy="3175"/>
            </a:xfrm>
            <a:custGeom>
              <a:avLst/>
              <a:gdLst/>
              <a:ahLst/>
              <a:cxnLst/>
              <a:rect l="l" t="t" r="r" b="b"/>
              <a:pathLst>
                <a:path w="3" h="2" extrusionOk="0">
                  <a:moveTo>
                    <a:pt x="3" y="0"/>
                  </a:moveTo>
                  <a:cubicBezTo>
                    <a:pt x="2" y="0"/>
                    <a:pt x="1" y="1"/>
                    <a:pt x="0" y="2"/>
                  </a:cubicBezTo>
                  <a:cubicBezTo>
                    <a:pt x="3" y="1"/>
                    <a:pt x="3" y="1"/>
                    <a:pt x="3" y="1"/>
                  </a:cubicBezTo>
                  <a:cubicBezTo>
                    <a:pt x="3" y="0"/>
                    <a:pt x="3" y="0"/>
                    <a:pt x="3" y="0"/>
                  </a:cubicBezTo>
                </a:path>
              </a:pathLst>
            </a:custGeom>
            <a:solidFill>
              <a:srgbClr val="3937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5" name="Google Shape;1585;p12"/>
            <p:cNvSpPr/>
            <p:nvPr/>
          </p:nvSpPr>
          <p:spPr>
            <a:xfrm>
              <a:off x="4962526" y="354012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D9D8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6" name="Google Shape;1586;p12"/>
            <p:cNvSpPr/>
            <p:nvPr/>
          </p:nvSpPr>
          <p:spPr>
            <a:xfrm>
              <a:off x="4962526" y="3540125"/>
              <a:ext cx="0" cy="0"/>
            </a:xfrm>
            <a:custGeom>
              <a:avLst/>
              <a:gdLst/>
              <a:ahLst/>
              <a:cxnLst/>
              <a:rect l="l" t="t" r="r" b="b"/>
              <a:pathLst>
                <a:path w="1"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575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7" name="Google Shape;1587;p12"/>
            <p:cNvSpPr/>
            <p:nvPr/>
          </p:nvSpPr>
          <p:spPr>
            <a:xfrm>
              <a:off x="4962526" y="354012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3937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8" name="Google Shape;1588;p12"/>
            <p:cNvSpPr/>
            <p:nvPr/>
          </p:nvSpPr>
          <p:spPr>
            <a:xfrm>
              <a:off x="4978401" y="3532188"/>
              <a:ext cx="4763" cy="3175"/>
            </a:xfrm>
            <a:custGeom>
              <a:avLst/>
              <a:gdLst/>
              <a:ahLst/>
              <a:cxnLst/>
              <a:rect l="l" t="t" r="r" b="b"/>
              <a:pathLst>
                <a:path w="4" h="2" extrusionOk="0">
                  <a:moveTo>
                    <a:pt x="4" y="0"/>
                  </a:moveTo>
                  <a:cubicBezTo>
                    <a:pt x="4" y="0"/>
                    <a:pt x="3" y="0"/>
                    <a:pt x="3" y="0"/>
                  </a:cubicBezTo>
                  <a:cubicBezTo>
                    <a:pt x="3" y="1"/>
                    <a:pt x="3" y="1"/>
                    <a:pt x="3" y="1"/>
                  </a:cubicBezTo>
                  <a:cubicBezTo>
                    <a:pt x="0" y="2"/>
                    <a:pt x="0" y="2"/>
                    <a:pt x="0" y="2"/>
                  </a:cubicBezTo>
                  <a:cubicBezTo>
                    <a:pt x="0" y="2"/>
                    <a:pt x="0" y="2"/>
                    <a:pt x="0" y="2"/>
                  </a:cubicBezTo>
                  <a:cubicBezTo>
                    <a:pt x="3" y="1"/>
                    <a:pt x="3" y="1"/>
                    <a:pt x="3" y="1"/>
                  </a:cubicBezTo>
                  <a:cubicBezTo>
                    <a:pt x="4" y="0"/>
                    <a:pt x="4" y="0"/>
                    <a:pt x="4" y="0"/>
                  </a:cubicBezTo>
                </a:path>
              </a:pathLst>
            </a:custGeom>
            <a:solidFill>
              <a:srgbClr val="3331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9" name="Google Shape;1589;p12"/>
            <p:cNvSpPr/>
            <p:nvPr/>
          </p:nvSpPr>
          <p:spPr>
            <a:xfrm>
              <a:off x="4962526" y="3529013"/>
              <a:ext cx="26988" cy="11113"/>
            </a:xfrm>
            <a:custGeom>
              <a:avLst/>
              <a:gdLst/>
              <a:ahLst/>
              <a:cxnLst/>
              <a:rect l="l" t="t" r="r" b="b"/>
              <a:pathLst>
                <a:path w="21" h="9" extrusionOk="0">
                  <a:moveTo>
                    <a:pt x="21" y="1"/>
                  </a:moveTo>
                  <a:cubicBezTo>
                    <a:pt x="19" y="1"/>
                    <a:pt x="19" y="1"/>
                    <a:pt x="19" y="1"/>
                  </a:cubicBezTo>
                  <a:cubicBezTo>
                    <a:pt x="19" y="1"/>
                    <a:pt x="19" y="1"/>
                    <a:pt x="18" y="2"/>
                  </a:cubicBezTo>
                  <a:cubicBezTo>
                    <a:pt x="18" y="2"/>
                    <a:pt x="17" y="2"/>
                    <a:pt x="17" y="3"/>
                  </a:cubicBezTo>
                  <a:cubicBezTo>
                    <a:pt x="16" y="4"/>
                    <a:pt x="16" y="4"/>
                    <a:pt x="16" y="4"/>
                  </a:cubicBezTo>
                  <a:cubicBezTo>
                    <a:pt x="13" y="5"/>
                    <a:pt x="13" y="5"/>
                    <a:pt x="13" y="5"/>
                  </a:cubicBezTo>
                  <a:cubicBezTo>
                    <a:pt x="8" y="7"/>
                    <a:pt x="4" y="8"/>
                    <a:pt x="0" y="9"/>
                  </a:cubicBezTo>
                  <a:cubicBezTo>
                    <a:pt x="0" y="9"/>
                    <a:pt x="0" y="9"/>
                    <a:pt x="0" y="9"/>
                  </a:cubicBezTo>
                  <a:cubicBezTo>
                    <a:pt x="1" y="9"/>
                    <a:pt x="1" y="9"/>
                    <a:pt x="1" y="9"/>
                  </a:cubicBezTo>
                  <a:cubicBezTo>
                    <a:pt x="1" y="9"/>
                    <a:pt x="1" y="9"/>
                    <a:pt x="1" y="9"/>
                  </a:cubicBezTo>
                  <a:cubicBezTo>
                    <a:pt x="1" y="9"/>
                    <a:pt x="1" y="9"/>
                    <a:pt x="1" y="9"/>
                  </a:cubicBezTo>
                  <a:cubicBezTo>
                    <a:pt x="8" y="8"/>
                    <a:pt x="15" y="5"/>
                    <a:pt x="21" y="1"/>
                  </a:cubicBezTo>
                  <a:moveTo>
                    <a:pt x="21" y="0"/>
                  </a:moveTo>
                  <a:cubicBezTo>
                    <a:pt x="20" y="1"/>
                    <a:pt x="19" y="1"/>
                    <a:pt x="19" y="1"/>
                  </a:cubicBezTo>
                  <a:cubicBezTo>
                    <a:pt x="19" y="1"/>
                    <a:pt x="19" y="1"/>
                    <a:pt x="19" y="1"/>
                  </a:cubicBezTo>
                  <a:cubicBezTo>
                    <a:pt x="19" y="1"/>
                    <a:pt x="19" y="1"/>
                    <a:pt x="19" y="1"/>
                  </a:cubicBezTo>
                  <a:cubicBezTo>
                    <a:pt x="20" y="1"/>
                    <a:pt x="20" y="1"/>
                    <a:pt x="21" y="0"/>
                  </a:cubicBezTo>
                </a:path>
              </a:pathLst>
            </a:custGeom>
            <a:solidFill>
              <a:srgbClr val="C3C2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90" name="Google Shape;1590;p12"/>
            <p:cNvSpPr/>
            <p:nvPr/>
          </p:nvSpPr>
          <p:spPr>
            <a:xfrm>
              <a:off x="4789488" y="3068638"/>
              <a:ext cx="215900" cy="471488"/>
            </a:xfrm>
            <a:custGeom>
              <a:avLst/>
              <a:gdLst/>
              <a:ahLst/>
              <a:cxnLst/>
              <a:rect l="l" t="t" r="r" b="b"/>
              <a:pathLst>
                <a:path w="168" h="366" extrusionOk="0">
                  <a:moveTo>
                    <a:pt x="46" y="0"/>
                  </a:moveTo>
                  <a:cubicBezTo>
                    <a:pt x="29" y="0"/>
                    <a:pt x="13" y="4"/>
                    <a:pt x="0" y="10"/>
                  </a:cubicBezTo>
                  <a:cubicBezTo>
                    <a:pt x="7" y="8"/>
                    <a:pt x="15" y="7"/>
                    <a:pt x="22" y="7"/>
                  </a:cubicBezTo>
                  <a:cubicBezTo>
                    <a:pt x="22" y="7"/>
                    <a:pt x="22" y="7"/>
                    <a:pt x="23" y="7"/>
                  </a:cubicBezTo>
                  <a:cubicBezTo>
                    <a:pt x="23" y="7"/>
                    <a:pt x="24" y="7"/>
                    <a:pt x="24" y="7"/>
                  </a:cubicBezTo>
                  <a:cubicBezTo>
                    <a:pt x="67" y="7"/>
                    <a:pt x="113" y="38"/>
                    <a:pt x="128" y="164"/>
                  </a:cubicBezTo>
                  <a:cubicBezTo>
                    <a:pt x="148" y="333"/>
                    <a:pt x="138" y="362"/>
                    <a:pt x="132" y="366"/>
                  </a:cubicBezTo>
                  <a:cubicBezTo>
                    <a:pt x="133" y="366"/>
                    <a:pt x="133" y="366"/>
                    <a:pt x="134" y="366"/>
                  </a:cubicBezTo>
                  <a:cubicBezTo>
                    <a:pt x="134" y="366"/>
                    <a:pt x="134" y="366"/>
                    <a:pt x="134" y="366"/>
                  </a:cubicBezTo>
                  <a:cubicBezTo>
                    <a:pt x="138" y="365"/>
                    <a:pt x="142" y="364"/>
                    <a:pt x="147" y="362"/>
                  </a:cubicBezTo>
                  <a:cubicBezTo>
                    <a:pt x="147" y="362"/>
                    <a:pt x="147" y="362"/>
                    <a:pt x="147" y="362"/>
                  </a:cubicBezTo>
                  <a:cubicBezTo>
                    <a:pt x="148" y="361"/>
                    <a:pt x="149" y="360"/>
                    <a:pt x="150" y="360"/>
                  </a:cubicBezTo>
                  <a:cubicBezTo>
                    <a:pt x="150" y="360"/>
                    <a:pt x="151" y="360"/>
                    <a:pt x="151" y="360"/>
                  </a:cubicBezTo>
                  <a:cubicBezTo>
                    <a:pt x="151" y="359"/>
                    <a:pt x="152" y="359"/>
                    <a:pt x="152" y="359"/>
                  </a:cubicBezTo>
                  <a:cubicBezTo>
                    <a:pt x="152" y="359"/>
                    <a:pt x="152" y="359"/>
                    <a:pt x="152" y="359"/>
                  </a:cubicBezTo>
                  <a:cubicBezTo>
                    <a:pt x="151" y="359"/>
                    <a:pt x="150" y="358"/>
                    <a:pt x="149" y="358"/>
                  </a:cubicBezTo>
                  <a:cubicBezTo>
                    <a:pt x="150" y="358"/>
                    <a:pt x="152" y="358"/>
                    <a:pt x="153" y="358"/>
                  </a:cubicBezTo>
                  <a:cubicBezTo>
                    <a:pt x="153" y="358"/>
                    <a:pt x="154" y="358"/>
                    <a:pt x="155" y="357"/>
                  </a:cubicBezTo>
                  <a:cubicBezTo>
                    <a:pt x="161" y="350"/>
                    <a:pt x="168" y="315"/>
                    <a:pt x="149" y="157"/>
                  </a:cubicBezTo>
                  <a:cubicBezTo>
                    <a:pt x="134" y="30"/>
                    <a:pt x="88" y="0"/>
                    <a:pt x="46"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91" name="Google Shape;1591;p12"/>
            <p:cNvSpPr/>
            <p:nvPr/>
          </p:nvSpPr>
          <p:spPr>
            <a:xfrm>
              <a:off x="4954588" y="3540125"/>
              <a:ext cx="4763" cy="0"/>
            </a:xfrm>
            <a:custGeom>
              <a:avLst/>
              <a:gdLst/>
              <a:ahLst/>
              <a:cxnLst/>
              <a:rect l="l" t="t" r="r" b="b"/>
              <a:pathLst>
                <a:path w="4" h="120000" extrusionOk="0">
                  <a:moveTo>
                    <a:pt x="3" y="0"/>
                  </a:moveTo>
                  <a:cubicBezTo>
                    <a:pt x="3" y="0"/>
                    <a:pt x="2" y="0"/>
                    <a:pt x="2" y="0"/>
                  </a:cubicBezTo>
                  <a:cubicBezTo>
                    <a:pt x="2" y="0"/>
                    <a:pt x="2" y="0"/>
                    <a:pt x="2" y="0"/>
                  </a:cubicBezTo>
                  <a:cubicBezTo>
                    <a:pt x="2" y="0"/>
                    <a:pt x="1" y="0"/>
                    <a:pt x="1" y="0"/>
                  </a:cubicBezTo>
                  <a:cubicBezTo>
                    <a:pt x="2" y="0"/>
                    <a:pt x="2" y="0"/>
                    <a:pt x="2" y="0"/>
                  </a:cubicBezTo>
                  <a:cubicBezTo>
                    <a:pt x="3" y="0"/>
                    <a:pt x="3" y="0"/>
                    <a:pt x="4" y="0"/>
                  </a:cubicBezTo>
                  <a:cubicBezTo>
                    <a:pt x="4" y="0"/>
                    <a:pt x="4" y="0"/>
                    <a:pt x="4" y="0"/>
                  </a:cubicBezTo>
                  <a:cubicBezTo>
                    <a:pt x="3" y="0"/>
                    <a:pt x="3" y="0"/>
                    <a:pt x="3" y="0"/>
                  </a:cubicBezTo>
                  <a:moveTo>
                    <a:pt x="0" y="0"/>
                  </a:moveTo>
                  <a:cubicBezTo>
                    <a:pt x="0" y="0"/>
                    <a:pt x="0" y="0"/>
                    <a:pt x="1" y="0"/>
                  </a:cubicBezTo>
                  <a:cubicBezTo>
                    <a:pt x="1" y="0"/>
                    <a:pt x="1" y="0"/>
                    <a:pt x="2" y="0"/>
                  </a:cubicBezTo>
                  <a:cubicBezTo>
                    <a:pt x="2" y="0"/>
                    <a:pt x="2" y="0"/>
                    <a:pt x="2" y="0"/>
                  </a:cubicBezTo>
                  <a:cubicBezTo>
                    <a:pt x="1" y="0"/>
                    <a:pt x="1" y="0"/>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92" name="Google Shape;1592;p12"/>
            <p:cNvSpPr/>
            <p:nvPr/>
          </p:nvSpPr>
          <p:spPr>
            <a:xfrm>
              <a:off x="4954588" y="3540125"/>
              <a:ext cx="3175" cy="0"/>
            </a:xfrm>
            <a:custGeom>
              <a:avLst/>
              <a:gdLst/>
              <a:ahLst/>
              <a:cxnLst/>
              <a:rect l="l" t="t" r="r" b="b"/>
              <a:pathLst>
                <a:path w="2" h="120000" extrusionOk="0">
                  <a:moveTo>
                    <a:pt x="0" y="0"/>
                  </a:moveTo>
                  <a:cubicBezTo>
                    <a:pt x="0" y="0"/>
                    <a:pt x="0" y="0"/>
                    <a:pt x="0" y="0"/>
                  </a:cubicBezTo>
                  <a:cubicBezTo>
                    <a:pt x="0" y="0"/>
                    <a:pt x="1" y="0"/>
                    <a:pt x="1" y="0"/>
                  </a:cubicBezTo>
                  <a:cubicBezTo>
                    <a:pt x="0" y="0"/>
                    <a:pt x="0" y="0"/>
                    <a:pt x="0" y="0"/>
                  </a:cubicBezTo>
                  <a:moveTo>
                    <a:pt x="1" y="0"/>
                  </a:moveTo>
                  <a:cubicBezTo>
                    <a:pt x="1" y="0"/>
                    <a:pt x="1" y="0"/>
                    <a:pt x="1" y="0"/>
                  </a:cubicBezTo>
                  <a:cubicBezTo>
                    <a:pt x="1" y="0"/>
                    <a:pt x="1" y="0"/>
                    <a:pt x="1" y="0"/>
                  </a:cubicBezTo>
                  <a:cubicBezTo>
                    <a:pt x="1" y="0"/>
                    <a:pt x="2" y="0"/>
                    <a:pt x="2" y="0"/>
                  </a:cubicBezTo>
                  <a:cubicBezTo>
                    <a:pt x="2" y="0"/>
                    <a:pt x="1" y="0"/>
                    <a:pt x="1"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93" name="Google Shape;1593;p12"/>
            <p:cNvSpPr/>
            <p:nvPr/>
          </p:nvSpPr>
          <p:spPr>
            <a:xfrm>
              <a:off x="4741863" y="2235200"/>
              <a:ext cx="811213" cy="622300"/>
            </a:xfrm>
            <a:custGeom>
              <a:avLst/>
              <a:gdLst/>
              <a:ahLst/>
              <a:cxnLst/>
              <a:rect l="l" t="t" r="r" b="b"/>
              <a:pathLst>
                <a:path w="629" h="482" extrusionOk="0">
                  <a:moveTo>
                    <a:pt x="303" y="2"/>
                  </a:moveTo>
                  <a:cubicBezTo>
                    <a:pt x="334" y="6"/>
                    <a:pt x="363" y="19"/>
                    <a:pt x="394" y="26"/>
                  </a:cubicBezTo>
                  <a:cubicBezTo>
                    <a:pt x="401" y="29"/>
                    <a:pt x="409" y="29"/>
                    <a:pt x="417" y="27"/>
                  </a:cubicBezTo>
                  <a:cubicBezTo>
                    <a:pt x="429" y="23"/>
                    <a:pt x="438" y="11"/>
                    <a:pt x="451" y="11"/>
                  </a:cubicBezTo>
                  <a:cubicBezTo>
                    <a:pt x="458" y="12"/>
                    <a:pt x="465" y="17"/>
                    <a:pt x="471" y="22"/>
                  </a:cubicBezTo>
                  <a:cubicBezTo>
                    <a:pt x="481" y="29"/>
                    <a:pt x="490" y="38"/>
                    <a:pt x="499" y="47"/>
                  </a:cubicBezTo>
                  <a:cubicBezTo>
                    <a:pt x="520" y="69"/>
                    <a:pt x="533" y="100"/>
                    <a:pt x="552" y="125"/>
                  </a:cubicBezTo>
                  <a:cubicBezTo>
                    <a:pt x="571" y="150"/>
                    <a:pt x="601" y="169"/>
                    <a:pt x="629" y="157"/>
                  </a:cubicBezTo>
                  <a:cubicBezTo>
                    <a:pt x="610" y="229"/>
                    <a:pt x="550" y="284"/>
                    <a:pt x="484" y="289"/>
                  </a:cubicBezTo>
                  <a:cubicBezTo>
                    <a:pt x="458" y="291"/>
                    <a:pt x="431" y="285"/>
                    <a:pt x="406" y="293"/>
                  </a:cubicBezTo>
                  <a:cubicBezTo>
                    <a:pt x="400" y="295"/>
                    <a:pt x="393" y="297"/>
                    <a:pt x="386" y="298"/>
                  </a:cubicBezTo>
                  <a:cubicBezTo>
                    <a:pt x="372" y="298"/>
                    <a:pt x="360" y="284"/>
                    <a:pt x="351" y="271"/>
                  </a:cubicBezTo>
                  <a:cubicBezTo>
                    <a:pt x="330" y="241"/>
                    <a:pt x="313" y="206"/>
                    <a:pt x="289" y="178"/>
                  </a:cubicBezTo>
                  <a:cubicBezTo>
                    <a:pt x="281" y="169"/>
                    <a:pt x="271" y="160"/>
                    <a:pt x="260" y="158"/>
                  </a:cubicBezTo>
                  <a:cubicBezTo>
                    <a:pt x="249" y="157"/>
                    <a:pt x="239" y="162"/>
                    <a:pt x="229" y="167"/>
                  </a:cubicBezTo>
                  <a:cubicBezTo>
                    <a:pt x="212" y="176"/>
                    <a:pt x="196" y="185"/>
                    <a:pt x="183" y="199"/>
                  </a:cubicBezTo>
                  <a:cubicBezTo>
                    <a:pt x="170" y="214"/>
                    <a:pt x="162" y="236"/>
                    <a:pt x="167" y="255"/>
                  </a:cubicBezTo>
                  <a:cubicBezTo>
                    <a:pt x="170" y="266"/>
                    <a:pt x="177" y="276"/>
                    <a:pt x="177" y="287"/>
                  </a:cubicBezTo>
                  <a:cubicBezTo>
                    <a:pt x="177" y="304"/>
                    <a:pt x="161" y="317"/>
                    <a:pt x="158" y="335"/>
                  </a:cubicBezTo>
                  <a:cubicBezTo>
                    <a:pt x="158" y="342"/>
                    <a:pt x="157" y="349"/>
                    <a:pt x="157" y="356"/>
                  </a:cubicBezTo>
                  <a:cubicBezTo>
                    <a:pt x="156" y="380"/>
                    <a:pt x="141" y="400"/>
                    <a:pt x="124" y="414"/>
                  </a:cubicBezTo>
                  <a:cubicBezTo>
                    <a:pt x="118" y="420"/>
                    <a:pt x="111" y="426"/>
                    <a:pt x="109" y="435"/>
                  </a:cubicBezTo>
                  <a:cubicBezTo>
                    <a:pt x="108" y="441"/>
                    <a:pt x="109" y="448"/>
                    <a:pt x="109" y="454"/>
                  </a:cubicBezTo>
                  <a:cubicBezTo>
                    <a:pt x="106" y="469"/>
                    <a:pt x="91" y="477"/>
                    <a:pt x="77" y="479"/>
                  </a:cubicBezTo>
                  <a:cubicBezTo>
                    <a:pt x="61" y="482"/>
                    <a:pt x="45" y="480"/>
                    <a:pt x="30" y="474"/>
                  </a:cubicBezTo>
                  <a:cubicBezTo>
                    <a:pt x="49" y="465"/>
                    <a:pt x="61" y="439"/>
                    <a:pt x="57" y="416"/>
                  </a:cubicBezTo>
                  <a:cubicBezTo>
                    <a:pt x="51" y="385"/>
                    <a:pt x="19" y="362"/>
                    <a:pt x="22" y="330"/>
                  </a:cubicBezTo>
                  <a:cubicBezTo>
                    <a:pt x="23" y="320"/>
                    <a:pt x="26" y="310"/>
                    <a:pt x="30" y="301"/>
                  </a:cubicBezTo>
                  <a:cubicBezTo>
                    <a:pt x="37" y="284"/>
                    <a:pt x="42" y="266"/>
                    <a:pt x="45" y="247"/>
                  </a:cubicBezTo>
                  <a:cubicBezTo>
                    <a:pt x="48" y="233"/>
                    <a:pt x="49" y="218"/>
                    <a:pt x="44" y="204"/>
                  </a:cubicBezTo>
                  <a:cubicBezTo>
                    <a:pt x="40" y="192"/>
                    <a:pt x="32" y="182"/>
                    <a:pt x="25" y="171"/>
                  </a:cubicBezTo>
                  <a:cubicBezTo>
                    <a:pt x="15" y="157"/>
                    <a:pt x="8" y="142"/>
                    <a:pt x="2" y="125"/>
                  </a:cubicBezTo>
                  <a:cubicBezTo>
                    <a:pt x="1" y="120"/>
                    <a:pt x="0" y="115"/>
                    <a:pt x="0" y="110"/>
                  </a:cubicBezTo>
                  <a:cubicBezTo>
                    <a:pt x="2" y="104"/>
                    <a:pt x="5" y="98"/>
                    <a:pt x="10" y="94"/>
                  </a:cubicBezTo>
                  <a:cubicBezTo>
                    <a:pt x="28" y="76"/>
                    <a:pt x="46" y="57"/>
                    <a:pt x="69" y="52"/>
                  </a:cubicBezTo>
                  <a:cubicBezTo>
                    <a:pt x="81" y="50"/>
                    <a:pt x="92" y="49"/>
                    <a:pt x="103" y="50"/>
                  </a:cubicBezTo>
                  <a:cubicBezTo>
                    <a:pt x="123" y="51"/>
                    <a:pt x="142" y="50"/>
                    <a:pt x="162" y="48"/>
                  </a:cubicBezTo>
                  <a:cubicBezTo>
                    <a:pt x="178" y="46"/>
                    <a:pt x="205" y="46"/>
                    <a:pt x="218" y="36"/>
                  </a:cubicBezTo>
                  <a:cubicBezTo>
                    <a:pt x="231" y="26"/>
                    <a:pt x="238" y="14"/>
                    <a:pt x="254" y="8"/>
                  </a:cubicBezTo>
                  <a:cubicBezTo>
                    <a:pt x="269" y="2"/>
                    <a:pt x="286" y="0"/>
                    <a:pt x="303" y="2"/>
                  </a:cubicBezTo>
                  <a:close/>
                </a:path>
              </a:pathLst>
            </a:custGeom>
            <a:solidFill>
              <a:srgbClr val="4744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94" name="Google Shape;1594;p12"/>
            <p:cNvSpPr/>
            <p:nvPr/>
          </p:nvSpPr>
          <p:spPr>
            <a:xfrm>
              <a:off x="5788026" y="3357563"/>
              <a:ext cx="579438" cy="57785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95" name="Google Shape;1595;p12"/>
            <p:cNvSpPr/>
            <p:nvPr/>
          </p:nvSpPr>
          <p:spPr>
            <a:xfrm>
              <a:off x="5684838" y="3221038"/>
              <a:ext cx="773113" cy="773113"/>
            </a:xfrm>
            <a:custGeom>
              <a:avLst/>
              <a:gdLst/>
              <a:ahLst/>
              <a:cxnLst/>
              <a:rect l="l" t="t" r="r" b="b"/>
              <a:pathLst>
                <a:path w="599" h="600" extrusionOk="0">
                  <a:moveTo>
                    <a:pt x="599" y="300"/>
                  </a:moveTo>
                  <a:cubicBezTo>
                    <a:pt x="599" y="465"/>
                    <a:pt x="465" y="600"/>
                    <a:pt x="300" y="600"/>
                  </a:cubicBezTo>
                  <a:cubicBezTo>
                    <a:pt x="134" y="600"/>
                    <a:pt x="0" y="465"/>
                    <a:pt x="0" y="300"/>
                  </a:cubicBezTo>
                  <a:cubicBezTo>
                    <a:pt x="0" y="134"/>
                    <a:pt x="134" y="0"/>
                    <a:pt x="300" y="0"/>
                  </a:cubicBezTo>
                  <a:cubicBezTo>
                    <a:pt x="465" y="0"/>
                    <a:pt x="599" y="134"/>
                    <a:pt x="599" y="300"/>
                  </a:cubicBezTo>
                  <a:close/>
                  <a:moveTo>
                    <a:pt x="265" y="459"/>
                  </a:moveTo>
                  <a:cubicBezTo>
                    <a:pt x="487" y="236"/>
                    <a:pt x="487" y="236"/>
                    <a:pt x="487" y="236"/>
                  </a:cubicBezTo>
                  <a:cubicBezTo>
                    <a:pt x="495" y="229"/>
                    <a:pt x="495" y="216"/>
                    <a:pt x="487" y="209"/>
                  </a:cubicBezTo>
                  <a:cubicBezTo>
                    <a:pt x="487" y="209"/>
                    <a:pt x="487" y="209"/>
                    <a:pt x="487" y="209"/>
                  </a:cubicBezTo>
                  <a:cubicBezTo>
                    <a:pt x="460" y="182"/>
                    <a:pt x="460" y="182"/>
                    <a:pt x="460" y="182"/>
                  </a:cubicBezTo>
                  <a:cubicBezTo>
                    <a:pt x="453" y="174"/>
                    <a:pt x="440" y="174"/>
                    <a:pt x="433" y="182"/>
                  </a:cubicBezTo>
                  <a:cubicBezTo>
                    <a:pt x="433" y="182"/>
                    <a:pt x="433" y="182"/>
                    <a:pt x="433" y="182"/>
                  </a:cubicBezTo>
                  <a:cubicBezTo>
                    <a:pt x="251" y="363"/>
                    <a:pt x="251" y="363"/>
                    <a:pt x="251" y="363"/>
                  </a:cubicBezTo>
                  <a:cubicBezTo>
                    <a:pt x="167" y="278"/>
                    <a:pt x="167" y="278"/>
                    <a:pt x="167" y="278"/>
                  </a:cubicBezTo>
                  <a:cubicBezTo>
                    <a:pt x="159" y="271"/>
                    <a:pt x="147" y="271"/>
                    <a:pt x="139" y="278"/>
                  </a:cubicBezTo>
                  <a:cubicBezTo>
                    <a:pt x="112" y="306"/>
                    <a:pt x="112" y="306"/>
                    <a:pt x="112" y="306"/>
                  </a:cubicBezTo>
                  <a:cubicBezTo>
                    <a:pt x="104" y="313"/>
                    <a:pt x="104" y="326"/>
                    <a:pt x="112" y="333"/>
                  </a:cubicBezTo>
                  <a:cubicBezTo>
                    <a:pt x="238" y="459"/>
                    <a:pt x="238" y="459"/>
                    <a:pt x="238" y="459"/>
                  </a:cubicBezTo>
                  <a:cubicBezTo>
                    <a:pt x="245" y="466"/>
                    <a:pt x="257" y="466"/>
                    <a:pt x="265" y="459"/>
                  </a:cubicBezTo>
                  <a:cubicBezTo>
                    <a:pt x="265" y="459"/>
                    <a:pt x="265" y="459"/>
                    <a:pt x="265" y="459"/>
                  </a:cubicBezTo>
                  <a:close/>
                </a:path>
              </a:pathLst>
            </a:custGeom>
            <a:solidFill>
              <a:srgbClr val="3ACC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613" name="Google Shape;1613;p12"/>
          <p:cNvSpPr/>
          <p:nvPr/>
        </p:nvSpPr>
        <p:spPr>
          <a:xfrm>
            <a:off x="5680455" y="561278"/>
            <a:ext cx="399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14" name="Google Shape;1614;p12"/>
          <p:cNvSpPr/>
          <p:nvPr/>
        </p:nvSpPr>
        <p:spPr>
          <a:xfrm>
            <a:off x="521975" y="397510"/>
            <a:ext cx="167100" cy="17400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15" name="Google Shape;1615;p12"/>
          <p:cNvSpPr/>
          <p:nvPr/>
        </p:nvSpPr>
        <p:spPr>
          <a:xfrm>
            <a:off x="1117050" y="327650"/>
            <a:ext cx="5497500" cy="551100"/>
          </a:xfrm>
          <a:prstGeom prst="roundRect">
            <a:avLst>
              <a:gd name="adj" fmla="val 50000"/>
            </a:avLst>
          </a:prstGeom>
          <a:gradFill>
            <a:gsLst>
              <a:gs pos="0">
                <a:srgbClr val="146DD7"/>
              </a:gs>
              <a:gs pos="100000">
                <a:srgbClr val="77B6EB"/>
              </a:gs>
            </a:gsLst>
            <a:lin ang="0" scaled="0"/>
          </a:gradFill>
          <a:ln>
            <a:noFill/>
          </a:ln>
          <a:effectLst>
            <a:outerShdw blurRad="50800" dist="38100" dir="13500000" sx="102000" sy="102000" algn="br" rotWithShape="0">
              <a:srgbClr val="000000">
                <a:alpha val="23920"/>
              </a:srgbClr>
            </a:outerShdw>
          </a:effectLst>
        </p:spPr>
        <p:txBody>
          <a:bodyPr spcFirstLastPara="1" wrap="square" lIns="91425" tIns="45700" rIns="91425" bIns="45700" anchor="ctr" anchorCtr="0">
            <a:noAutofit/>
          </a:bodyPr>
          <a:lstStyle/>
          <a:p>
            <a:pPr lvl="0"/>
            <a:r>
              <a:rPr lang="vi-VN" altLang="zh-CN" sz="2400" b="1" dirty="0" smtClean="0">
                <a:solidFill>
                  <a:schemeClr val="lt1"/>
                </a:solidFill>
                <a:latin typeface="+mn-lt"/>
                <a:ea typeface="Microsoft Yahei"/>
                <a:cs typeface="Microsoft Yahei"/>
                <a:sym typeface="Microsoft Yahei"/>
              </a:rPr>
              <a:t>PHÂN HỆ NGƯỜI DÙNG </a:t>
            </a:r>
            <a:endParaRPr dirty="0">
              <a:latin typeface="+mn-lt"/>
            </a:endParaRPr>
          </a:p>
        </p:txBody>
      </p:sp>
      <p:sp>
        <p:nvSpPr>
          <p:cNvPr id="1616" name="Google Shape;1616;p12"/>
          <p:cNvSpPr/>
          <p:nvPr/>
        </p:nvSpPr>
        <p:spPr>
          <a:xfrm>
            <a:off x="733324" y="702945"/>
            <a:ext cx="110700" cy="11550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a:blip r:embed="rId3"/>
          <a:stretch>
            <a:fillRect/>
          </a:stretch>
        </p:blipFill>
        <p:spPr>
          <a:xfrm>
            <a:off x="182331" y="1324345"/>
            <a:ext cx="5590476" cy="4123809"/>
          </a:xfrm>
          <a:prstGeom prst="rect">
            <a:avLst/>
          </a:prstGeom>
        </p:spPr>
      </p:pic>
      <p:sp>
        <p:nvSpPr>
          <p:cNvPr id="5" name="TextBox 4"/>
          <p:cNvSpPr txBox="1"/>
          <p:nvPr/>
        </p:nvSpPr>
        <p:spPr>
          <a:xfrm>
            <a:off x="7153712" y="1283506"/>
            <a:ext cx="4743648" cy="4164345"/>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3000" b="1" dirty="0" err="1">
                <a:latin typeface="Times New Roman" panose="02020603050405020304" pitchFamily="18" charset="0"/>
                <a:ea typeface="Calibri" panose="020F0502020204030204" pitchFamily="34" charset="0"/>
              </a:rPr>
              <a:t>Chức</a:t>
            </a:r>
            <a:r>
              <a:rPr lang="en-US" sz="3000" b="1" dirty="0">
                <a:latin typeface="Times New Roman" panose="02020603050405020304" pitchFamily="18" charset="0"/>
                <a:ea typeface="Calibri" panose="020F0502020204030204" pitchFamily="34" charset="0"/>
              </a:rPr>
              <a:t> </a:t>
            </a:r>
            <a:r>
              <a:rPr lang="en-US" sz="3000" b="1" dirty="0" err="1">
                <a:latin typeface="Times New Roman" panose="02020603050405020304" pitchFamily="18" charset="0"/>
                <a:ea typeface="Calibri" panose="020F0502020204030204" pitchFamily="34" charset="0"/>
              </a:rPr>
              <a:t>năng</a:t>
            </a:r>
            <a:endParaRPr lang="vi-VN" sz="3000" dirty="0">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en-US" sz="3000" dirty="0" err="1">
                <a:latin typeface="Times New Roman" panose="02020603050405020304" pitchFamily="18" charset="0"/>
                <a:ea typeface="Calibri" panose="020F0502020204030204" pitchFamily="34" charset="0"/>
              </a:rPr>
              <a:t>Tìm</a:t>
            </a:r>
            <a:r>
              <a:rPr lang="en-US" sz="3000" dirty="0">
                <a:latin typeface="Times New Roman" panose="02020603050405020304" pitchFamily="18" charset="0"/>
                <a:ea typeface="Calibri" panose="020F0502020204030204" pitchFamily="34" charset="0"/>
              </a:rPr>
              <a:t> </a:t>
            </a:r>
            <a:r>
              <a:rPr lang="en-US" sz="3000" dirty="0" err="1">
                <a:latin typeface="Times New Roman" panose="02020603050405020304" pitchFamily="18" charset="0"/>
                <a:ea typeface="Calibri" panose="020F0502020204030204" pitchFamily="34" charset="0"/>
              </a:rPr>
              <a:t>kiếm</a:t>
            </a:r>
            <a:r>
              <a:rPr lang="en-US" sz="3000" dirty="0">
                <a:latin typeface="Times New Roman" panose="02020603050405020304" pitchFamily="18" charset="0"/>
                <a:ea typeface="Calibri" panose="020F0502020204030204" pitchFamily="34" charset="0"/>
              </a:rPr>
              <a:t> </a:t>
            </a:r>
            <a:r>
              <a:rPr lang="en-US" sz="3000" dirty="0" err="1">
                <a:latin typeface="Times New Roman" panose="02020603050405020304" pitchFamily="18" charset="0"/>
                <a:ea typeface="Calibri" panose="020F0502020204030204" pitchFamily="34" charset="0"/>
              </a:rPr>
              <a:t>sản</a:t>
            </a:r>
            <a:r>
              <a:rPr lang="en-US" sz="3000" dirty="0">
                <a:latin typeface="Times New Roman" panose="02020603050405020304" pitchFamily="18" charset="0"/>
                <a:ea typeface="Calibri" panose="020F0502020204030204" pitchFamily="34" charset="0"/>
              </a:rPr>
              <a:t> </a:t>
            </a:r>
            <a:r>
              <a:rPr lang="en-US" sz="3000" dirty="0" err="1">
                <a:latin typeface="Times New Roman" panose="02020603050405020304" pitchFamily="18" charset="0"/>
                <a:ea typeface="Calibri" panose="020F0502020204030204" pitchFamily="34" charset="0"/>
              </a:rPr>
              <a:t>phẩm</a:t>
            </a:r>
            <a:endParaRPr lang="vi-VN" sz="3000" dirty="0">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en-US" sz="3000" dirty="0" err="1">
                <a:latin typeface="Times New Roman" panose="02020603050405020304" pitchFamily="18" charset="0"/>
                <a:ea typeface="Calibri" panose="020F0502020204030204" pitchFamily="34" charset="0"/>
              </a:rPr>
              <a:t>Đăng</a:t>
            </a:r>
            <a:r>
              <a:rPr lang="en-US" sz="3000" dirty="0">
                <a:latin typeface="Times New Roman" panose="02020603050405020304" pitchFamily="18" charset="0"/>
                <a:ea typeface="Calibri" panose="020F0502020204030204" pitchFamily="34" charset="0"/>
              </a:rPr>
              <a:t> </a:t>
            </a:r>
            <a:r>
              <a:rPr lang="en-US" sz="3000" dirty="0" err="1" smtClean="0">
                <a:latin typeface="Times New Roman" panose="02020603050405020304" pitchFamily="18" charset="0"/>
                <a:ea typeface="Calibri" panose="020F0502020204030204" pitchFamily="34" charset="0"/>
              </a:rPr>
              <a:t>nhập,đăng</a:t>
            </a:r>
            <a:r>
              <a:rPr lang="en-US" sz="3000" dirty="0" smtClean="0">
                <a:latin typeface="Times New Roman" panose="02020603050405020304" pitchFamily="18" charset="0"/>
                <a:ea typeface="Calibri" panose="020F0502020204030204" pitchFamily="34" charset="0"/>
              </a:rPr>
              <a:t> </a:t>
            </a:r>
            <a:r>
              <a:rPr lang="en-US" sz="3000" dirty="0" err="1">
                <a:latin typeface="Times New Roman" panose="02020603050405020304" pitchFamily="18" charset="0"/>
                <a:ea typeface="Calibri" panose="020F0502020204030204" pitchFamily="34" charset="0"/>
              </a:rPr>
              <a:t>ký</a:t>
            </a:r>
            <a:r>
              <a:rPr lang="en-US" sz="3000" dirty="0">
                <a:latin typeface="Times New Roman" panose="02020603050405020304" pitchFamily="18" charset="0"/>
                <a:ea typeface="Calibri" panose="020F0502020204030204" pitchFamily="34" charset="0"/>
              </a:rPr>
              <a:t> </a:t>
            </a:r>
            <a:r>
              <a:rPr lang="en-US" sz="3000" dirty="0" err="1">
                <a:latin typeface="Times New Roman" panose="02020603050405020304" pitchFamily="18" charset="0"/>
                <a:ea typeface="Calibri" panose="020F0502020204030204" pitchFamily="34" charset="0"/>
              </a:rPr>
              <a:t>thành</a:t>
            </a:r>
            <a:r>
              <a:rPr lang="en-US" sz="3000" dirty="0">
                <a:latin typeface="Times New Roman" panose="02020603050405020304" pitchFamily="18" charset="0"/>
                <a:ea typeface="Calibri" panose="020F0502020204030204" pitchFamily="34" charset="0"/>
              </a:rPr>
              <a:t> </a:t>
            </a:r>
            <a:r>
              <a:rPr lang="en-US" sz="3000" dirty="0" err="1">
                <a:latin typeface="Times New Roman" panose="02020603050405020304" pitchFamily="18" charset="0"/>
                <a:ea typeface="Calibri" panose="020F0502020204030204" pitchFamily="34" charset="0"/>
              </a:rPr>
              <a:t>viên</a:t>
            </a:r>
            <a:endParaRPr lang="vi-VN" sz="3000" dirty="0">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en-US" sz="3000" dirty="0" err="1">
                <a:latin typeface="Times New Roman" panose="02020603050405020304" pitchFamily="18" charset="0"/>
                <a:ea typeface="Calibri" panose="020F0502020204030204" pitchFamily="34" charset="0"/>
              </a:rPr>
              <a:t>Đặt</a:t>
            </a:r>
            <a:r>
              <a:rPr lang="en-US" sz="3000" dirty="0">
                <a:latin typeface="Times New Roman" panose="02020603050405020304" pitchFamily="18" charset="0"/>
                <a:ea typeface="Calibri" panose="020F0502020204030204" pitchFamily="34" charset="0"/>
              </a:rPr>
              <a:t> </a:t>
            </a:r>
            <a:r>
              <a:rPr lang="en-US" sz="3000" dirty="0" err="1">
                <a:latin typeface="Times New Roman" panose="02020603050405020304" pitchFamily="18" charset="0"/>
                <a:ea typeface="Calibri" panose="020F0502020204030204" pitchFamily="34" charset="0"/>
              </a:rPr>
              <a:t>hàng</a:t>
            </a:r>
            <a:endParaRPr lang="vi-VN" sz="3000" dirty="0">
              <a:latin typeface="Times New Roman" panose="02020603050405020304" pitchFamily="18" charset="0"/>
              <a:ea typeface="Calibri" panose="020F0502020204030204" pitchFamily="34" charset="0"/>
            </a:endParaRPr>
          </a:p>
          <a:p>
            <a:pPr marL="342900" lvl="0" indent="-342900" algn="just">
              <a:lnSpc>
                <a:spcPct val="150000"/>
              </a:lnSpc>
              <a:buFont typeface="Symbol" panose="05050102010706020507" pitchFamily="18" charset="2"/>
              <a:buChar char=""/>
            </a:pPr>
            <a:r>
              <a:rPr lang="vi-VN" sz="3000" dirty="0">
                <a:latin typeface="Times New Roman" panose="02020603050405020304" pitchFamily="18" charset="0"/>
                <a:ea typeface="Calibri" panose="020F0502020204030204" pitchFamily="34" charset="0"/>
              </a:rPr>
              <a:t>Xem chi tiết- Sự kiện</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91"/>
                                        </p:tgtEl>
                                        <p:attrNameLst>
                                          <p:attrName>style.visibility</p:attrName>
                                        </p:attrNameLst>
                                      </p:cBhvr>
                                      <p:to>
                                        <p:strVal val="visible"/>
                                      </p:to>
                                    </p:set>
                                    <p:anim calcmode="lin" valueType="num">
                                      <p:cBhvr additive="base">
                                        <p:cTn id="7" dur="500"/>
                                        <p:tgtEl>
                                          <p:spTgt spid="1491"/>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492"/>
                                        </p:tgtEl>
                                        <p:attrNameLst>
                                          <p:attrName>style.visibility</p:attrName>
                                        </p:attrNameLst>
                                      </p:cBhvr>
                                      <p:to>
                                        <p:strVal val="visible"/>
                                      </p:to>
                                    </p:set>
                                    <p:anim calcmode="lin" valueType="num">
                                      <p:cBhvr additive="base">
                                        <p:cTn id="11" dur="500"/>
                                        <p:tgtEl>
                                          <p:spTgt spid="1492"/>
                                        </p:tgtEl>
                                        <p:attrNameLst>
                                          <p:attrName>ppt_w</p:attrName>
                                        </p:attrNameLst>
                                      </p:cBhvr>
                                      <p:tavLst>
                                        <p:tav tm="0">
                                          <p:val>
                                            <p:strVal val="0"/>
                                          </p:val>
                                        </p:tav>
                                        <p:tav tm="100000">
                                          <p:val>
                                            <p:strVal val="#ppt_w"/>
                                          </p:val>
                                        </p:tav>
                                      </p:tavLst>
                                    </p:anim>
                                    <p:anim calcmode="lin" valueType="num">
                                      <p:cBhvr additive="base">
                                        <p:cTn id="12" dur="500"/>
                                        <p:tgtEl>
                                          <p:spTgt spid="149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64EC4"/>
            </a:gs>
            <a:gs pos="100000">
              <a:srgbClr val="2CA2FA"/>
            </a:gs>
          </a:gsLst>
          <a:lin ang="5400000" scaled="0"/>
        </a:gradFill>
        <a:effectLst/>
      </p:bgPr>
    </p:bg>
    <p:spTree>
      <p:nvGrpSpPr>
        <p:cNvPr id="1" name="Shape 780"/>
        <p:cNvGrpSpPr/>
        <p:nvPr/>
      </p:nvGrpSpPr>
      <p:grpSpPr>
        <a:xfrm>
          <a:off x="0" y="0"/>
          <a:ext cx="0" cy="0"/>
          <a:chOff x="0" y="0"/>
          <a:chExt cx="0" cy="0"/>
        </a:xfrm>
      </p:grpSpPr>
      <p:sp>
        <p:nvSpPr>
          <p:cNvPr id="781" name="Google Shape;781;p8"/>
          <p:cNvSpPr/>
          <p:nvPr/>
        </p:nvSpPr>
        <p:spPr>
          <a:xfrm>
            <a:off x="0" y="3924300"/>
            <a:ext cx="12192000" cy="12160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2" name="Google Shape;782;p8"/>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3" name="Google Shape;783;p8"/>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4" name="Google Shape;784;p8"/>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5" name="Google Shape;785;p8"/>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6" name="Google Shape;786;p8"/>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7" name="Google Shape;787;p8"/>
          <p:cNvSpPr/>
          <p:nvPr/>
        </p:nvSpPr>
        <p:spPr>
          <a:xfrm>
            <a:off x="4985144" y="14886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8" name="Google Shape;788;p8"/>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9" name="Google Shape;789;p8"/>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0" name="Google Shape;790;p8"/>
          <p:cNvSpPr/>
          <p:nvPr/>
        </p:nvSpPr>
        <p:spPr>
          <a:xfrm>
            <a:off x="7180014" y="11740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1" name="Google Shape;791;p8"/>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2" name="Google Shape;792;p8"/>
          <p:cNvSpPr/>
          <p:nvPr/>
        </p:nvSpPr>
        <p:spPr>
          <a:xfrm>
            <a:off x="3669146" y="144275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3" name="Google Shape;793;p8"/>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4" name="Google Shape;794;p8"/>
          <p:cNvSpPr/>
          <p:nvPr/>
        </p:nvSpPr>
        <p:spPr>
          <a:xfrm>
            <a:off x="6392242" y="457204"/>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5" name="Google Shape;795;p8"/>
          <p:cNvSpPr/>
          <p:nvPr/>
        </p:nvSpPr>
        <p:spPr>
          <a:xfrm>
            <a:off x="784067" y="56642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6" name="Google Shape;796;p8"/>
          <p:cNvSpPr/>
          <p:nvPr/>
        </p:nvSpPr>
        <p:spPr>
          <a:xfrm>
            <a:off x="8114217" y="3287918"/>
            <a:ext cx="563352" cy="563352"/>
          </a:xfrm>
          <a:prstGeom prst="ellipse">
            <a:avLst/>
          </a:prstGeom>
          <a:noFill/>
          <a:ln w="50800" cap="flat" cmpd="sng">
            <a:solidFill>
              <a:srgbClr val="208A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7" name="Google Shape;797;p8"/>
          <p:cNvSpPr/>
          <p:nvPr/>
        </p:nvSpPr>
        <p:spPr>
          <a:xfrm>
            <a:off x="8722876" y="2383783"/>
            <a:ext cx="182233" cy="182233"/>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8" name="Google Shape;798;p8"/>
          <p:cNvSpPr/>
          <p:nvPr/>
        </p:nvSpPr>
        <p:spPr>
          <a:xfrm>
            <a:off x="9956352" y="5671073"/>
            <a:ext cx="563352" cy="563352"/>
          </a:xfrm>
          <a:prstGeom prst="ellipse">
            <a:avLst/>
          </a:prstGeom>
          <a:gradFill>
            <a:gsLst>
              <a:gs pos="0">
                <a:srgbClr val="0A56C9"/>
              </a:gs>
              <a:gs pos="100000">
                <a:srgbClr val="289AF5"/>
              </a:gs>
            </a:gsLst>
            <a:lin ang="216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9" name="Google Shape;799;p8"/>
          <p:cNvSpPr/>
          <p:nvPr/>
        </p:nvSpPr>
        <p:spPr>
          <a:xfrm>
            <a:off x="10573227" y="541655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0" name="Google Shape;800;p8"/>
          <p:cNvSpPr txBox="1"/>
          <p:nvPr/>
        </p:nvSpPr>
        <p:spPr>
          <a:xfrm>
            <a:off x="2555240" y="2444793"/>
            <a:ext cx="3587262" cy="11988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7200" u="sng" dirty="0">
                <a:solidFill>
                  <a:schemeClr val="lt1"/>
                </a:solidFill>
                <a:latin typeface="Anton"/>
                <a:ea typeface="Anton"/>
                <a:cs typeface="Anton"/>
                <a:sym typeface="Anton"/>
              </a:rPr>
              <a:t>Part </a:t>
            </a:r>
            <a:r>
              <a:rPr lang="vi-VN" altLang="zh-CN" sz="7200" u="sng" dirty="0" smtClean="0">
                <a:solidFill>
                  <a:schemeClr val="lt1"/>
                </a:solidFill>
                <a:latin typeface="Anton"/>
                <a:ea typeface="Anton"/>
                <a:cs typeface="Anton"/>
                <a:sym typeface="Anton"/>
              </a:rPr>
              <a:t>04</a:t>
            </a:r>
            <a:endParaRPr dirty="0"/>
          </a:p>
        </p:txBody>
      </p:sp>
      <p:grpSp>
        <p:nvGrpSpPr>
          <p:cNvPr id="801" name="Google Shape;801;p8"/>
          <p:cNvGrpSpPr/>
          <p:nvPr/>
        </p:nvGrpSpPr>
        <p:grpSpPr>
          <a:xfrm>
            <a:off x="3448684" y="4235450"/>
            <a:ext cx="7275971" cy="652145"/>
            <a:chOff x="3583" y="3762"/>
            <a:chExt cx="5545" cy="596"/>
          </a:xfrm>
        </p:grpSpPr>
        <p:sp>
          <p:nvSpPr>
            <p:cNvPr id="802" name="Google Shape;802;p8"/>
            <p:cNvSpPr/>
            <p:nvPr/>
          </p:nvSpPr>
          <p:spPr>
            <a:xfrm>
              <a:off x="3583" y="3858"/>
              <a:ext cx="403" cy="403"/>
            </a:xfrm>
            <a:prstGeom prst="ellipse">
              <a:avLst/>
            </a:prstGeom>
            <a:noFill/>
            <a:ln w="50800" cap="flat" cmpd="sng">
              <a:solidFill>
                <a:srgbClr val="D6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03" name="Google Shape;803;p8"/>
            <p:cNvCxnSpPr/>
            <p:nvPr/>
          </p:nvCxnSpPr>
          <p:spPr>
            <a:xfrm>
              <a:off x="4121" y="4060"/>
              <a:ext cx="1385" cy="0"/>
            </a:xfrm>
            <a:prstGeom prst="straightConnector1">
              <a:avLst/>
            </a:prstGeom>
            <a:noFill/>
            <a:ln w="12700" cap="flat" cmpd="sng">
              <a:solidFill>
                <a:srgbClr val="77B6EB"/>
              </a:solidFill>
              <a:prstDash val="dash"/>
              <a:miter lim="800000"/>
              <a:headEnd type="none" w="sm" len="sm"/>
              <a:tailEnd type="none" w="sm" len="sm"/>
            </a:ln>
          </p:spPr>
        </p:cxnSp>
        <p:sp>
          <p:nvSpPr>
            <p:cNvPr id="804" name="Google Shape;804;p8"/>
            <p:cNvSpPr/>
            <p:nvPr/>
          </p:nvSpPr>
          <p:spPr>
            <a:xfrm>
              <a:off x="5886" y="3762"/>
              <a:ext cx="3242" cy="596"/>
            </a:xfrm>
            <a:prstGeom prst="roundRect">
              <a:avLst>
                <a:gd name="adj" fmla="val 50000"/>
              </a:avLst>
            </a:prstGeom>
            <a:solidFill>
              <a:srgbClr val="F2F4F7"/>
            </a:solidFill>
            <a:ln w="12700" cap="flat" cmpd="sng">
              <a:solidFill>
                <a:srgbClr val="31538F"/>
              </a:solidFill>
              <a:prstDash val="solid"/>
              <a:miter lim="800000"/>
              <a:headEnd type="none" w="sm" len="sm"/>
              <a:tailEnd type="none" w="sm" len="sm"/>
            </a:ln>
            <a:effectLst>
              <a:outerShdw blurRad="50800" dist="38100" dir="13500000" sx="102000" sy="102000" algn="b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2400" b="1" dirty="0">
                  <a:solidFill>
                    <a:srgbClr val="0A56C9"/>
                  </a:solidFill>
                  <a:latin typeface="Microsoft Yahei"/>
                  <a:ea typeface="Microsoft Yahei"/>
                  <a:cs typeface="Microsoft Yahei"/>
                  <a:sym typeface="Microsoft Yahei"/>
                </a:rPr>
                <a:t>DEMO</a:t>
              </a:r>
              <a:endParaRPr sz="2400" b="1" dirty="0">
                <a:solidFill>
                  <a:srgbClr val="0A56C9"/>
                </a:solidFill>
                <a:latin typeface="Microsoft Yahei"/>
                <a:ea typeface="Microsoft Yahei"/>
                <a:cs typeface="Microsoft Yahei"/>
                <a:sym typeface="Microsoft Yahei"/>
              </a:endParaRPr>
            </a:p>
          </p:txBody>
        </p:sp>
      </p:grpSp>
      <p:grpSp>
        <p:nvGrpSpPr>
          <p:cNvPr id="805" name="Google Shape;805;p8"/>
          <p:cNvGrpSpPr/>
          <p:nvPr/>
        </p:nvGrpSpPr>
        <p:grpSpPr>
          <a:xfrm>
            <a:off x="1920240" y="-7620"/>
            <a:ext cx="182245" cy="3556000"/>
            <a:chOff x="3024" y="-12"/>
            <a:chExt cx="287" cy="5600"/>
          </a:xfrm>
        </p:grpSpPr>
        <p:cxnSp>
          <p:nvCxnSpPr>
            <p:cNvPr id="806" name="Google Shape;806;p8"/>
            <p:cNvCxnSpPr/>
            <p:nvPr/>
          </p:nvCxnSpPr>
          <p:spPr>
            <a:xfrm>
              <a:off x="3168" y="-12"/>
              <a:ext cx="0" cy="5508"/>
            </a:xfrm>
            <a:prstGeom prst="straightConnector1">
              <a:avLst/>
            </a:prstGeom>
            <a:noFill/>
            <a:ln w="9525" cap="flat" cmpd="sng">
              <a:solidFill>
                <a:srgbClr val="F2F4F7"/>
              </a:solidFill>
              <a:prstDash val="solid"/>
              <a:miter lim="800000"/>
              <a:headEnd type="none" w="sm" len="sm"/>
              <a:tailEnd type="none" w="sm" len="sm"/>
            </a:ln>
          </p:spPr>
        </p:cxnSp>
        <p:sp>
          <p:nvSpPr>
            <p:cNvPr id="807" name="Google Shape;807;p8"/>
            <p:cNvSpPr/>
            <p:nvPr/>
          </p:nvSpPr>
          <p:spPr>
            <a:xfrm>
              <a:off x="3024" y="5301"/>
              <a:ext cx="287" cy="287"/>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08" name="Google Shape;808;p8"/>
          <p:cNvSpPr/>
          <p:nvPr/>
        </p:nvSpPr>
        <p:spPr>
          <a:xfrm>
            <a:off x="8275147" y="1119380"/>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9" name="Google Shape;809;p8"/>
          <p:cNvSpPr/>
          <p:nvPr/>
        </p:nvSpPr>
        <p:spPr>
          <a:xfrm>
            <a:off x="5737942" y="975926"/>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0" name="Google Shape;810;p8"/>
          <p:cNvSpPr/>
          <p:nvPr/>
        </p:nvSpPr>
        <p:spPr>
          <a:xfrm>
            <a:off x="10701204" y="2227313"/>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1" name="Google Shape;811;p8"/>
          <p:cNvSpPr/>
          <p:nvPr/>
        </p:nvSpPr>
        <p:spPr>
          <a:xfrm>
            <a:off x="9594547" y="1366512"/>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2" name="Google Shape;812;p8"/>
          <p:cNvSpPr/>
          <p:nvPr/>
        </p:nvSpPr>
        <p:spPr>
          <a:xfrm>
            <a:off x="1745994" y="1107654"/>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3" name="Google Shape;813;p8"/>
          <p:cNvSpPr/>
          <p:nvPr/>
        </p:nvSpPr>
        <p:spPr>
          <a:xfrm>
            <a:off x="4597433" y="747692"/>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4" name="Google Shape;814;p8"/>
          <p:cNvSpPr/>
          <p:nvPr/>
        </p:nvSpPr>
        <p:spPr>
          <a:xfrm>
            <a:off x="3195123" y="672196"/>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5" name="Google Shape;815;p8"/>
          <p:cNvSpPr/>
          <p:nvPr/>
        </p:nvSpPr>
        <p:spPr>
          <a:xfrm>
            <a:off x="654034" y="1901130"/>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6" name="Google Shape;816;p8"/>
          <p:cNvSpPr/>
          <p:nvPr/>
        </p:nvSpPr>
        <p:spPr>
          <a:xfrm>
            <a:off x="2401396" y="1877678"/>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16646683"/>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05"/>
                                        </p:tgtEl>
                                        <p:attrNameLst>
                                          <p:attrName>style.visibility</p:attrName>
                                        </p:attrNameLst>
                                      </p:cBhvr>
                                      <p:to>
                                        <p:strVal val="visible"/>
                                      </p:to>
                                    </p:set>
                                    <p:anim calcmode="lin" valueType="num">
                                      <p:cBhvr additive="base">
                                        <p:cTn id="7" dur="500"/>
                                        <p:tgtEl>
                                          <p:spTgt spid="805"/>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800"/>
                                        </p:tgtEl>
                                        <p:attrNameLst>
                                          <p:attrName>style.visibility</p:attrName>
                                        </p:attrNameLst>
                                      </p:cBhvr>
                                      <p:to>
                                        <p:strVal val="visible"/>
                                      </p:to>
                                    </p:set>
                                    <p:anim calcmode="lin" valueType="num">
                                      <p:cBhvr additive="base">
                                        <p:cTn id="11" dur="500"/>
                                        <p:tgtEl>
                                          <p:spTgt spid="800"/>
                                        </p:tgtEl>
                                        <p:attrNameLst>
                                          <p:attrName>ppt_w</p:attrName>
                                        </p:attrNameLst>
                                      </p:cBhvr>
                                      <p:tavLst>
                                        <p:tav tm="0">
                                          <p:val>
                                            <p:strVal val="0"/>
                                          </p:val>
                                        </p:tav>
                                        <p:tav tm="100000">
                                          <p:val>
                                            <p:strVal val="#ppt_w"/>
                                          </p:val>
                                        </p:tav>
                                      </p:tavLst>
                                    </p:anim>
                                    <p:anim calcmode="lin" valueType="num">
                                      <p:cBhvr additive="base">
                                        <p:cTn id="12" dur="500"/>
                                        <p:tgtEl>
                                          <p:spTgt spid="800"/>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781"/>
                                        </p:tgtEl>
                                        <p:attrNameLst>
                                          <p:attrName>style.visibility</p:attrName>
                                        </p:attrNameLst>
                                      </p:cBhvr>
                                      <p:to>
                                        <p:strVal val="visible"/>
                                      </p:to>
                                    </p:set>
                                    <p:anim calcmode="lin" valueType="num">
                                      <p:cBhvr additive="base">
                                        <p:cTn id="16" dur="500"/>
                                        <p:tgtEl>
                                          <p:spTgt spid="781"/>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801"/>
                                        </p:tgtEl>
                                        <p:attrNameLst>
                                          <p:attrName>style.visibility</p:attrName>
                                        </p:attrNameLst>
                                      </p:cBhvr>
                                      <p:to>
                                        <p:strVal val="visible"/>
                                      </p:to>
                                    </p:set>
                                    <p:anim calcmode="lin" valueType="num">
                                      <p:cBhvr additive="base">
                                        <p:cTn id="19" dur="500"/>
                                        <p:tgtEl>
                                          <p:spTgt spid="801"/>
                                        </p:tgtEl>
                                        <p:attrNameLst>
                                          <p:attrName>ppt_x</p:attrName>
                                        </p:attrNameLst>
                                      </p:cBhvr>
                                      <p:tavLst>
                                        <p:tav tm="0">
                                          <p:val>
                                            <p:strVal val="#ppt_x+1"/>
                                          </p:val>
                                        </p:tav>
                                        <p:tav tm="100000">
                                          <p:val>
                                            <p:strVal val="#ppt_x"/>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16"/>
                                        </p:tgtEl>
                                        <p:attrNameLst>
                                          <p:attrName>style.visibility</p:attrName>
                                        </p:attrNameLst>
                                      </p:cBhvr>
                                      <p:to>
                                        <p:strVal val="visible"/>
                                      </p:to>
                                    </p:set>
                                    <p:animEffect transition="in" filter="fade">
                                      <p:cBhvr>
                                        <p:cTn id="23" dur="500"/>
                                        <p:tgtEl>
                                          <p:spTgt spid="816"/>
                                        </p:tgtEl>
                                      </p:cBhvr>
                                    </p:animEffect>
                                  </p:childTnLst>
                                </p:cTn>
                              </p:par>
                              <p:par>
                                <p:cTn id="24" presetID="10" presetClass="entr" presetSubtype="0" fill="hold" nodeType="withEffect">
                                  <p:stCondLst>
                                    <p:cond delay="0"/>
                                  </p:stCondLst>
                                  <p:childTnLst>
                                    <p:set>
                                      <p:cBhvr>
                                        <p:cTn id="25" dur="1" fill="hold">
                                          <p:stCondLst>
                                            <p:cond delay="0"/>
                                          </p:stCondLst>
                                        </p:cTn>
                                        <p:tgtEl>
                                          <p:spTgt spid="814"/>
                                        </p:tgtEl>
                                        <p:attrNameLst>
                                          <p:attrName>style.visibility</p:attrName>
                                        </p:attrNameLst>
                                      </p:cBhvr>
                                      <p:to>
                                        <p:strVal val="visible"/>
                                      </p:to>
                                    </p:set>
                                    <p:animEffect transition="in" filter="fade">
                                      <p:cBhvr>
                                        <p:cTn id="26" dur="500"/>
                                        <p:tgtEl>
                                          <p:spTgt spid="814"/>
                                        </p:tgtEl>
                                      </p:cBhvr>
                                    </p:animEffect>
                                  </p:childTnLst>
                                </p:cTn>
                              </p:par>
                              <p:par>
                                <p:cTn id="27" presetID="10" presetClass="entr" presetSubtype="0" fill="hold" nodeType="withEffect">
                                  <p:stCondLst>
                                    <p:cond delay="0"/>
                                  </p:stCondLst>
                                  <p:childTnLst>
                                    <p:set>
                                      <p:cBhvr>
                                        <p:cTn id="28" dur="1" fill="hold">
                                          <p:stCondLst>
                                            <p:cond delay="0"/>
                                          </p:stCondLst>
                                        </p:cTn>
                                        <p:tgtEl>
                                          <p:spTgt spid="813"/>
                                        </p:tgtEl>
                                        <p:attrNameLst>
                                          <p:attrName>style.visibility</p:attrName>
                                        </p:attrNameLst>
                                      </p:cBhvr>
                                      <p:to>
                                        <p:strVal val="visible"/>
                                      </p:to>
                                    </p:set>
                                    <p:animEffect transition="in" filter="fade">
                                      <p:cBhvr>
                                        <p:cTn id="29" dur="500"/>
                                        <p:tgtEl>
                                          <p:spTgt spid="813"/>
                                        </p:tgtEl>
                                      </p:cBhvr>
                                    </p:animEffect>
                                  </p:childTnLst>
                                </p:cTn>
                              </p:par>
                              <p:par>
                                <p:cTn id="30" presetID="10" presetClass="entr" presetSubtype="0" fill="hold" nodeType="withEffect">
                                  <p:stCondLst>
                                    <p:cond delay="0"/>
                                  </p:stCondLst>
                                  <p:childTnLst>
                                    <p:set>
                                      <p:cBhvr>
                                        <p:cTn id="31" dur="1" fill="hold">
                                          <p:stCondLst>
                                            <p:cond delay="0"/>
                                          </p:stCondLst>
                                        </p:cTn>
                                        <p:tgtEl>
                                          <p:spTgt spid="787"/>
                                        </p:tgtEl>
                                        <p:attrNameLst>
                                          <p:attrName>style.visibility</p:attrName>
                                        </p:attrNameLst>
                                      </p:cBhvr>
                                      <p:to>
                                        <p:strVal val="visible"/>
                                      </p:to>
                                    </p:set>
                                    <p:animEffect transition="in" filter="fade">
                                      <p:cBhvr>
                                        <p:cTn id="32" dur="500"/>
                                        <p:tgtEl>
                                          <p:spTgt spid="787"/>
                                        </p:tgtEl>
                                      </p:cBhvr>
                                    </p:animEffect>
                                  </p:childTnLst>
                                </p:cTn>
                              </p:par>
                              <p:par>
                                <p:cTn id="33" presetID="10" presetClass="entr" presetSubtype="0" fill="hold" nodeType="withEffect">
                                  <p:stCondLst>
                                    <p:cond delay="0"/>
                                  </p:stCondLst>
                                  <p:childTnLst>
                                    <p:set>
                                      <p:cBhvr>
                                        <p:cTn id="34" dur="1" fill="hold">
                                          <p:stCondLst>
                                            <p:cond delay="0"/>
                                          </p:stCondLst>
                                        </p:cTn>
                                        <p:tgtEl>
                                          <p:spTgt spid="790"/>
                                        </p:tgtEl>
                                        <p:attrNameLst>
                                          <p:attrName>style.visibility</p:attrName>
                                        </p:attrNameLst>
                                      </p:cBhvr>
                                      <p:to>
                                        <p:strVal val="visible"/>
                                      </p:to>
                                    </p:set>
                                    <p:animEffect transition="in" filter="fade">
                                      <p:cBhvr>
                                        <p:cTn id="35" dur="500"/>
                                        <p:tgtEl>
                                          <p:spTgt spid="790"/>
                                        </p:tgtEl>
                                      </p:cBhvr>
                                    </p:animEffect>
                                  </p:childTnLst>
                                </p:cTn>
                              </p:par>
                              <p:par>
                                <p:cTn id="36" presetID="10" presetClass="entr" presetSubtype="0" fill="hold" nodeType="withEffect">
                                  <p:stCondLst>
                                    <p:cond delay="0"/>
                                  </p:stCondLst>
                                  <p:childTnLst>
                                    <p:set>
                                      <p:cBhvr>
                                        <p:cTn id="37" dur="1" fill="hold">
                                          <p:stCondLst>
                                            <p:cond delay="0"/>
                                          </p:stCondLst>
                                        </p:cTn>
                                        <p:tgtEl>
                                          <p:spTgt spid="788"/>
                                        </p:tgtEl>
                                        <p:attrNameLst>
                                          <p:attrName>style.visibility</p:attrName>
                                        </p:attrNameLst>
                                      </p:cBhvr>
                                      <p:to>
                                        <p:strVal val="visible"/>
                                      </p:to>
                                    </p:set>
                                    <p:animEffect transition="in" filter="fade">
                                      <p:cBhvr>
                                        <p:cTn id="38" dur="500"/>
                                        <p:tgtEl>
                                          <p:spTgt spid="788"/>
                                        </p:tgtEl>
                                      </p:cBhvr>
                                    </p:animEffect>
                                  </p:childTnLst>
                                </p:cTn>
                              </p:par>
                              <p:par>
                                <p:cTn id="39" presetID="10" presetClass="entr" presetSubtype="0" fill="hold" nodeType="withEffect">
                                  <p:stCondLst>
                                    <p:cond delay="0"/>
                                  </p:stCondLst>
                                  <p:childTnLst>
                                    <p:set>
                                      <p:cBhvr>
                                        <p:cTn id="40" dur="1" fill="hold">
                                          <p:stCondLst>
                                            <p:cond delay="0"/>
                                          </p:stCondLst>
                                        </p:cTn>
                                        <p:tgtEl>
                                          <p:spTgt spid="782"/>
                                        </p:tgtEl>
                                        <p:attrNameLst>
                                          <p:attrName>style.visibility</p:attrName>
                                        </p:attrNameLst>
                                      </p:cBhvr>
                                      <p:to>
                                        <p:strVal val="visible"/>
                                      </p:to>
                                    </p:set>
                                    <p:animEffect transition="in" filter="fade">
                                      <p:cBhvr>
                                        <p:cTn id="41" dur="500"/>
                                        <p:tgtEl>
                                          <p:spTgt spid="782"/>
                                        </p:tgtEl>
                                      </p:cBhvr>
                                    </p:animEffect>
                                  </p:childTnLst>
                                </p:cTn>
                              </p:par>
                              <p:par>
                                <p:cTn id="42" presetID="10" presetClass="entr" presetSubtype="0" fill="hold" nodeType="withEffect">
                                  <p:stCondLst>
                                    <p:cond delay="0"/>
                                  </p:stCondLst>
                                  <p:childTnLst>
                                    <p:set>
                                      <p:cBhvr>
                                        <p:cTn id="43" dur="1" fill="hold">
                                          <p:stCondLst>
                                            <p:cond delay="0"/>
                                          </p:stCondLst>
                                        </p:cTn>
                                        <p:tgtEl>
                                          <p:spTgt spid="785"/>
                                        </p:tgtEl>
                                        <p:attrNameLst>
                                          <p:attrName>style.visibility</p:attrName>
                                        </p:attrNameLst>
                                      </p:cBhvr>
                                      <p:to>
                                        <p:strVal val="visible"/>
                                      </p:to>
                                    </p:set>
                                    <p:animEffect transition="in" filter="fade">
                                      <p:cBhvr>
                                        <p:cTn id="44" dur="500"/>
                                        <p:tgtEl>
                                          <p:spTgt spid="785"/>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812"/>
                                        </p:tgtEl>
                                        <p:attrNameLst>
                                          <p:attrName>style.visibility</p:attrName>
                                        </p:attrNameLst>
                                      </p:cBhvr>
                                      <p:to>
                                        <p:strVal val="visible"/>
                                      </p:to>
                                    </p:set>
                                    <p:animEffect transition="in" filter="fade">
                                      <p:cBhvr>
                                        <p:cTn id="48" dur="500"/>
                                        <p:tgtEl>
                                          <p:spTgt spid="812"/>
                                        </p:tgtEl>
                                      </p:cBhvr>
                                    </p:animEffect>
                                  </p:childTnLst>
                                </p:cTn>
                              </p:par>
                              <p:par>
                                <p:cTn id="49" presetID="10" presetClass="entr" presetSubtype="0" fill="hold" nodeType="withEffect">
                                  <p:stCondLst>
                                    <p:cond delay="0"/>
                                  </p:stCondLst>
                                  <p:childTnLst>
                                    <p:set>
                                      <p:cBhvr>
                                        <p:cTn id="50" dur="1" fill="hold">
                                          <p:stCondLst>
                                            <p:cond delay="0"/>
                                          </p:stCondLst>
                                        </p:cTn>
                                        <p:tgtEl>
                                          <p:spTgt spid="815"/>
                                        </p:tgtEl>
                                        <p:attrNameLst>
                                          <p:attrName>style.visibility</p:attrName>
                                        </p:attrNameLst>
                                      </p:cBhvr>
                                      <p:to>
                                        <p:strVal val="visible"/>
                                      </p:to>
                                    </p:set>
                                    <p:animEffect transition="in" filter="fade">
                                      <p:cBhvr>
                                        <p:cTn id="51" dur="500"/>
                                        <p:tgtEl>
                                          <p:spTgt spid="815"/>
                                        </p:tgtEl>
                                      </p:cBhvr>
                                    </p:animEffect>
                                  </p:childTnLst>
                                </p:cTn>
                              </p:par>
                              <p:par>
                                <p:cTn id="52" presetID="10" presetClass="entr" presetSubtype="0" fill="hold" nodeType="withEffect">
                                  <p:stCondLst>
                                    <p:cond delay="0"/>
                                  </p:stCondLst>
                                  <p:childTnLst>
                                    <p:set>
                                      <p:cBhvr>
                                        <p:cTn id="53" dur="1" fill="hold">
                                          <p:stCondLst>
                                            <p:cond delay="0"/>
                                          </p:stCondLst>
                                        </p:cTn>
                                        <p:tgtEl>
                                          <p:spTgt spid="792"/>
                                        </p:tgtEl>
                                        <p:attrNameLst>
                                          <p:attrName>style.visibility</p:attrName>
                                        </p:attrNameLst>
                                      </p:cBhvr>
                                      <p:to>
                                        <p:strVal val="visible"/>
                                      </p:to>
                                    </p:set>
                                    <p:animEffect transition="in" filter="fade">
                                      <p:cBhvr>
                                        <p:cTn id="54" dur="500"/>
                                        <p:tgtEl>
                                          <p:spTgt spid="792"/>
                                        </p:tgtEl>
                                      </p:cBhvr>
                                    </p:animEffect>
                                  </p:childTnLst>
                                </p:cTn>
                              </p:par>
                              <p:par>
                                <p:cTn id="55" presetID="10" presetClass="entr" presetSubtype="0" fill="hold" nodeType="withEffect">
                                  <p:stCondLst>
                                    <p:cond delay="0"/>
                                  </p:stCondLst>
                                  <p:childTnLst>
                                    <p:set>
                                      <p:cBhvr>
                                        <p:cTn id="56" dur="1" fill="hold">
                                          <p:stCondLst>
                                            <p:cond delay="0"/>
                                          </p:stCondLst>
                                        </p:cTn>
                                        <p:tgtEl>
                                          <p:spTgt spid="809"/>
                                        </p:tgtEl>
                                        <p:attrNameLst>
                                          <p:attrName>style.visibility</p:attrName>
                                        </p:attrNameLst>
                                      </p:cBhvr>
                                      <p:to>
                                        <p:strVal val="visible"/>
                                      </p:to>
                                    </p:set>
                                    <p:animEffect transition="in" filter="fade">
                                      <p:cBhvr>
                                        <p:cTn id="57" dur="500"/>
                                        <p:tgtEl>
                                          <p:spTgt spid="809"/>
                                        </p:tgtEl>
                                      </p:cBhvr>
                                    </p:animEffect>
                                  </p:childTnLst>
                                </p:cTn>
                              </p:par>
                              <p:par>
                                <p:cTn id="58" presetID="10" presetClass="entr" presetSubtype="0" fill="hold" nodeType="withEffect">
                                  <p:stCondLst>
                                    <p:cond delay="0"/>
                                  </p:stCondLst>
                                  <p:childTnLst>
                                    <p:set>
                                      <p:cBhvr>
                                        <p:cTn id="59" dur="1" fill="hold">
                                          <p:stCondLst>
                                            <p:cond delay="0"/>
                                          </p:stCondLst>
                                        </p:cTn>
                                        <p:tgtEl>
                                          <p:spTgt spid="794"/>
                                        </p:tgtEl>
                                        <p:attrNameLst>
                                          <p:attrName>style.visibility</p:attrName>
                                        </p:attrNameLst>
                                      </p:cBhvr>
                                      <p:to>
                                        <p:strVal val="visible"/>
                                      </p:to>
                                    </p:set>
                                    <p:animEffect transition="in" filter="fade">
                                      <p:cBhvr>
                                        <p:cTn id="60" dur="500"/>
                                        <p:tgtEl>
                                          <p:spTgt spid="794"/>
                                        </p:tgtEl>
                                      </p:cBhvr>
                                    </p:animEffect>
                                  </p:childTnLst>
                                </p:cTn>
                              </p:par>
                              <p:par>
                                <p:cTn id="61" presetID="10" presetClass="entr" presetSubtype="0" fill="hold" nodeType="withEffect">
                                  <p:stCondLst>
                                    <p:cond delay="0"/>
                                  </p:stCondLst>
                                  <p:childTnLst>
                                    <p:set>
                                      <p:cBhvr>
                                        <p:cTn id="62" dur="1" fill="hold">
                                          <p:stCondLst>
                                            <p:cond delay="0"/>
                                          </p:stCondLst>
                                        </p:cTn>
                                        <p:tgtEl>
                                          <p:spTgt spid="791"/>
                                        </p:tgtEl>
                                        <p:attrNameLst>
                                          <p:attrName>style.visibility</p:attrName>
                                        </p:attrNameLst>
                                      </p:cBhvr>
                                      <p:to>
                                        <p:strVal val="visible"/>
                                      </p:to>
                                    </p:set>
                                    <p:animEffect transition="in" filter="fade">
                                      <p:cBhvr>
                                        <p:cTn id="63" dur="500"/>
                                        <p:tgtEl>
                                          <p:spTgt spid="791"/>
                                        </p:tgtEl>
                                      </p:cBhvr>
                                    </p:animEffect>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793"/>
                                        </p:tgtEl>
                                        <p:attrNameLst>
                                          <p:attrName>style.visibility</p:attrName>
                                        </p:attrNameLst>
                                      </p:cBhvr>
                                      <p:to>
                                        <p:strVal val="visible"/>
                                      </p:to>
                                    </p:set>
                                    <p:animEffect transition="in" filter="fade">
                                      <p:cBhvr>
                                        <p:cTn id="67" dur="500"/>
                                        <p:tgtEl>
                                          <p:spTgt spid="793"/>
                                        </p:tgtEl>
                                      </p:cBhvr>
                                    </p:animEffect>
                                  </p:childTnLst>
                                </p:cTn>
                              </p:par>
                              <p:par>
                                <p:cTn id="68" presetID="10" presetClass="entr" presetSubtype="0" fill="hold" nodeType="withEffect">
                                  <p:stCondLst>
                                    <p:cond delay="0"/>
                                  </p:stCondLst>
                                  <p:childTnLst>
                                    <p:set>
                                      <p:cBhvr>
                                        <p:cTn id="69" dur="1" fill="hold">
                                          <p:stCondLst>
                                            <p:cond delay="0"/>
                                          </p:stCondLst>
                                        </p:cTn>
                                        <p:tgtEl>
                                          <p:spTgt spid="811"/>
                                        </p:tgtEl>
                                        <p:attrNameLst>
                                          <p:attrName>style.visibility</p:attrName>
                                        </p:attrNameLst>
                                      </p:cBhvr>
                                      <p:to>
                                        <p:strVal val="visible"/>
                                      </p:to>
                                    </p:set>
                                    <p:animEffect transition="in" filter="fade">
                                      <p:cBhvr>
                                        <p:cTn id="70" dur="500"/>
                                        <p:tgtEl>
                                          <p:spTgt spid="811"/>
                                        </p:tgtEl>
                                      </p:cBhvr>
                                    </p:animEffect>
                                  </p:childTnLst>
                                </p:cTn>
                              </p:par>
                              <p:par>
                                <p:cTn id="71" presetID="10" presetClass="entr" presetSubtype="0" fill="hold" nodeType="withEffect">
                                  <p:stCondLst>
                                    <p:cond delay="0"/>
                                  </p:stCondLst>
                                  <p:childTnLst>
                                    <p:set>
                                      <p:cBhvr>
                                        <p:cTn id="72" dur="1" fill="hold">
                                          <p:stCondLst>
                                            <p:cond delay="0"/>
                                          </p:stCondLst>
                                        </p:cTn>
                                        <p:tgtEl>
                                          <p:spTgt spid="808"/>
                                        </p:tgtEl>
                                        <p:attrNameLst>
                                          <p:attrName>style.visibility</p:attrName>
                                        </p:attrNameLst>
                                      </p:cBhvr>
                                      <p:to>
                                        <p:strVal val="visible"/>
                                      </p:to>
                                    </p:set>
                                    <p:animEffect transition="in" filter="fade">
                                      <p:cBhvr>
                                        <p:cTn id="73" dur="500"/>
                                        <p:tgtEl>
                                          <p:spTgt spid="808"/>
                                        </p:tgtEl>
                                      </p:cBhvr>
                                    </p:animEffect>
                                  </p:childTnLst>
                                </p:cTn>
                              </p:par>
                              <p:par>
                                <p:cTn id="74" presetID="10" presetClass="entr" presetSubtype="0" fill="hold" nodeType="withEffect">
                                  <p:stCondLst>
                                    <p:cond delay="0"/>
                                  </p:stCondLst>
                                  <p:childTnLst>
                                    <p:set>
                                      <p:cBhvr>
                                        <p:cTn id="75" dur="1" fill="hold">
                                          <p:stCondLst>
                                            <p:cond delay="0"/>
                                          </p:stCondLst>
                                        </p:cTn>
                                        <p:tgtEl>
                                          <p:spTgt spid="789"/>
                                        </p:tgtEl>
                                        <p:attrNameLst>
                                          <p:attrName>style.visibility</p:attrName>
                                        </p:attrNameLst>
                                      </p:cBhvr>
                                      <p:to>
                                        <p:strVal val="visible"/>
                                      </p:to>
                                    </p:set>
                                    <p:animEffect transition="in" filter="fade">
                                      <p:cBhvr>
                                        <p:cTn id="76" dur="500"/>
                                        <p:tgtEl>
                                          <p:spTgt spid="789"/>
                                        </p:tgtEl>
                                      </p:cBhvr>
                                    </p:animEffect>
                                  </p:childTnLst>
                                </p:cTn>
                              </p:par>
                              <p:par>
                                <p:cTn id="77" presetID="10" presetClass="entr" presetSubtype="0" fill="hold" nodeType="withEffect">
                                  <p:stCondLst>
                                    <p:cond delay="0"/>
                                  </p:stCondLst>
                                  <p:childTnLst>
                                    <p:set>
                                      <p:cBhvr>
                                        <p:cTn id="78" dur="1" fill="hold">
                                          <p:stCondLst>
                                            <p:cond delay="0"/>
                                          </p:stCondLst>
                                        </p:cTn>
                                        <p:tgtEl>
                                          <p:spTgt spid="783"/>
                                        </p:tgtEl>
                                        <p:attrNameLst>
                                          <p:attrName>style.visibility</p:attrName>
                                        </p:attrNameLst>
                                      </p:cBhvr>
                                      <p:to>
                                        <p:strVal val="visible"/>
                                      </p:to>
                                    </p:set>
                                    <p:animEffect transition="in" filter="fade">
                                      <p:cBhvr>
                                        <p:cTn id="79" dur="500"/>
                                        <p:tgtEl>
                                          <p:spTgt spid="783"/>
                                        </p:tgtEl>
                                      </p:cBhvr>
                                    </p:animEffect>
                                  </p:childTnLst>
                                </p:cTn>
                              </p:par>
                              <p:par>
                                <p:cTn id="80" presetID="10" presetClass="entr" presetSubtype="0" fill="hold" nodeType="withEffect">
                                  <p:stCondLst>
                                    <p:cond delay="0"/>
                                  </p:stCondLst>
                                  <p:childTnLst>
                                    <p:set>
                                      <p:cBhvr>
                                        <p:cTn id="81" dur="1" fill="hold">
                                          <p:stCondLst>
                                            <p:cond delay="0"/>
                                          </p:stCondLst>
                                        </p:cTn>
                                        <p:tgtEl>
                                          <p:spTgt spid="784"/>
                                        </p:tgtEl>
                                        <p:attrNameLst>
                                          <p:attrName>style.visibility</p:attrName>
                                        </p:attrNameLst>
                                      </p:cBhvr>
                                      <p:to>
                                        <p:strVal val="visible"/>
                                      </p:to>
                                    </p:set>
                                    <p:animEffect transition="in" filter="fade">
                                      <p:cBhvr>
                                        <p:cTn id="82" dur="500"/>
                                        <p:tgtEl>
                                          <p:spTgt spid="784"/>
                                        </p:tgtEl>
                                      </p:cBhvr>
                                    </p:animEffect>
                                  </p:childTnLst>
                                </p:cTn>
                              </p:par>
                              <p:par>
                                <p:cTn id="83" presetID="10" presetClass="entr" presetSubtype="0" fill="hold" nodeType="withEffect">
                                  <p:stCondLst>
                                    <p:cond delay="0"/>
                                  </p:stCondLst>
                                  <p:childTnLst>
                                    <p:set>
                                      <p:cBhvr>
                                        <p:cTn id="84" dur="1" fill="hold">
                                          <p:stCondLst>
                                            <p:cond delay="0"/>
                                          </p:stCondLst>
                                        </p:cTn>
                                        <p:tgtEl>
                                          <p:spTgt spid="810"/>
                                        </p:tgtEl>
                                        <p:attrNameLst>
                                          <p:attrName>style.visibility</p:attrName>
                                        </p:attrNameLst>
                                      </p:cBhvr>
                                      <p:to>
                                        <p:strVal val="visible"/>
                                      </p:to>
                                    </p:set>
                                    <p:animEffect transition="in" filter="fade">
                                      <p:cBhvr>
                                        <p:cTn id="85" dur="500"/>
                                        <p:tgtEl>
                                          <p:spTgt spid="810"/>
                                        </p:tgtEl>
                                      </p:cBhvr>
                                    </p:animEffect>
                                  </p:childTnLst>
                                </p:cTn>
                              </p:par>
                              <p:par>
                                <p:cTn id="86" presetID="10" presetClass="entr" presetSubtype="0" fill="hold" nodeType="withEffect">
                                  <p:stCondLst>
                                    <p:cond delay="0"/>
                                  </p:stCondLst>
                                  <p:childTnLst>
                                    <p:set>
                                      <p:cBhvr>
                                        <p:cTn id="87" dur="1" fill="hold">
                                          <p:stCondLst>
                                            <p:cond delay="0"/>
                                          </p:stCondLst>
                                        </p:cTn>
                                        <p:tgtEl>
                                          <p:spTgt spid="786"/>
                                        </p:tgtEl>
                                        <p:attrNameLst>
                                          <p:attrName>style.visibility</p:attrName>
                                        </p:attrNameLst>
                                      </p:cBhvr>
                                      <p:to>
                                        <p:strVal val="visible"/>
                                      </p:to>
                                    </p:set>
                                    <p:animEffect transition="in" filter="fade">
                                      <p:cBhvr>
                                        <p:cTn id="88" dur="500"/>
                                        <p:tgtEl>
                                          <p:spTgt spid="786"/>
                                        </p:tgtEl>
                                      </p:cBhvr>
                                    </p:animEffect>
                                  </p:childTnLst>
                                </p:cTn>
                              </p:par>
                            </p:childTnLst>
                          </p:cTn>
                        </p:par>
                        <p:par>
                          <p:cTn id="89" fill="hold">
                            <p:stCondLst>
                              <p:cond delay="3000"/>
                            </p:stCondLst>
                            <p:childTnLst>
                              <p:par>
                                <p:cTn id="90" presetID="10" presetClass="entr" presetSubtype="0" fill="hold" nodeType="afterEffect">
                                  <p:stCondLst>
                                    <p:cond delay="0"/>
                                  </p:stCondLst>
                                  <p:childTnLst>
                                    <p:set>
                                      <p:cBhvr>
                                        <p:cTn id="91" dur="1" fill="hold">
                                          <p:stCondLst>
                                            <p:cond delay="0"/>
                                          </p:stCondLst>
                                        </p:cTn>
                                        <p:tgtEl>
                                          <p:spTgt spid="795"/>
                                        </p:tgtEl>
                                        <p:attrNameLst>
                                          <p:attrName>style.visibility</p:attrName>
                                        </p:attrNameLst>
                                      </p:cBhvr>
                                      <p:to>
                                        <p:strVal val="visible"/>
                                      </p:to>
                                    </p:set>
                                    <p:animEffect transition="in" filter="fade">
                                      <p:cBhvr>
                                        <p:cTn id="92" dur="500"/>
                                        <p:tgtEl>
                                          <p:spTgt spid="795"/>
                                        </p:tgtEl>
                                      </p:cBhvr>
                                    </p:animEffect>
                                  </p:childTnLst>
                                </p:cTn>
                              </p:par>
                              <p:par>
                                <p:cTn id="93" presetID="10" presetClass="entr" presetSubtype="0" fill="hold" nodeType="withEffect">
                                  <p:stCondLst>
                                    <p:cond delay="0"/>
                                  </p:stCondLst>
                                  <p:childTnLst>
                                    <p:set>
                                      <p:cBhvr>
                                        <p:cTn id="94" dur="1" fill="hold">
                                          <p:stCondLst>
                                            <p:cond delay="0"/>
                                          </p:stCondLst>
                                        </p:cTn>
                                        <p:tgtEl>
                                          <p:spTgt spid="797"/>
                                        </p:tgtEl>
                                        <p:attrNameLst>
                                          <p:attrName>style.visibility</p:attrName>
                                        </p:attrNameLst>
                                      </p:cBhvr>
                                      <p:to>
                                        <p:strVal val="visible"/>
                                      </p:to>
                                    </p:set>
                                    <p:animEffect transition="in" filter="fade">
                                      <p:cBhvr>
                                        <p:cTn id="95" dur="500"/>
                                        <p:tgtEl>
                                          <p:spTgt spid="797"/>
                                        </p:tgtEl>
                                      </p:cBhvr>
                                    </p:animEffect>
                                  </p:childTnLst>
                                </p:cTn>
                              </p:par>
                              <p:par>
                                <p:cTn id="96" presetID="10" presetClass="entr" presetSubtype="0" fill="hold" nodeType="withEffect">
                                  <p:stCondLst>
                                    <p:cond delay="0"/>
                                  </p:stCondLst>
                                  <p:childTnLst>
                                    <p:set>
                                      <p:cBhvr>
                                        <p:cTn id="97" dur="1" fill="hold">
                                          <p:stCondLst>
                                            <p:cond delay="0"/>
                                          </p:stCondLst>
                                        </p:cTn>
                                        <p:tgtEl>
                                          <p:spTgt spid="796"/>
                                        </p:tgtEl>
                                        <p:attrNameLst>
                                          <p:attrName>style.visibility</p:attrName>
                                        </p:attrNameLst>
                                      </p:cBhvr>
                                      <p:to>
                                        <p:strVal val="visible"/>
                                      </p:to>
                                    </p:set>
                                    <p:animEffect transition="in" filter="fade">
                                      <p:cBhvr>
                                        <p:cTn id="98" dur="500"/>
                                        <p:tgtEl>
                                          <p:spTgt spid="796"/>
                                        </p:tgtEl>
                                      </p:cBhvr>
                                    </p:animEffect>
                                  </p:childTnLst>
                                </p:cTn>
                              </p:par>
                              <p:par>
                                <p:cTn id="99" presetID="10" presetClass="entr" presetSubtype="0" fill="hold" nodeType="withEffect">
                                  <p:stCondLst>
                                    <p:cond delay="0"/>
                                  </p:stCondLst>
                                  <p:childTnLst>
                                    <p:set>
                                      <p:cBhvr>
                                        <p:cTn id="100" dur="1" fill="hold">
                                          <p:stCondLst>
                                            <p:cond delay="0"/>
                                          </p:stCondLst>
                                        </p:cTn>
                                        <p:tgtEl>
                                          <p:spTgt spid="799"/>
                                        </p:tgtEl>
                                        <p:attrNameLst>
                                          <p:attrName>style.visibility</p:attrName>
                                        </p:attrNameLst>
                                      </p:cBhvr>
                                      <p:to>
                                        <p:strVal val="visible"/>
                                      </p:to>
                                    </p:set>
                                    <p:animEffect transition="in" filter="fade">
                                      <p:cBhvr>
                                        <p:cTn id="101" dur="500"/>
                                        <p:tgtEl>
                                          <p:spTgt spid="799"/>
                                        </p:tgtEl>
                                      </p:cBhvr>
                                    </p:animEffect>
                                  </p:childTnLst>
                                </p:cTn>
                              </p:par>
                              <p:par>
                                <p:cTn id="102" presetID="10" presetClass="entr" presetSubtype="0" fill="hold" nodeType="withEffect">
                                  <p:stCondLst>
                                    <p:cond delay="0"/>
                                  </p:stCondLst>
                                  <p:childTnLst>
                                    <p:set>
                                      <p:cBhvr>
                                        <p:cTn id="103" dur="1" fill="hold">
                                          <p:stCondLst>
                                            <p:cond delay="0"/>
                                          </p:stCondLst>
                                        </p:cTn>
                                        <p:tgtEl>
                                          <p:spTgt spid="798"/>
                                        </p:tgtEl>
                                        <p:attrNameLst>
                                          <p:attrName>style.visibility</p:attrName>
                                        </p:attrNameLst>
                                      </p:cBhvr>
                                      <p:to>
                                        <p:strVal val="visible"/>
                                      </p:to>
                                    </p:set>
                                    <p:animEffect transition="in" filter="fade">
                                      <p:cBhvr>
                                        <p:cTn id="104"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3" name="Google Shape;823;p9"/>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4" name="Google Shape;824;p9"/>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5" name="Google Shape;825;p9"/>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6" name="Google Shape;826;p9"/>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7" name="Google Shape;827;p9"/>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8" name="Google Shape;828;p9"/>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9" name="Google Shape;829;p9"/>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0" name="Google Shape;830;p9"/>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1" name="Google Shape;831;p9"/>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2" name="Google Shape;832;p9"/>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3" name="Google Shape;833;p9"/>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34" name="Google Shape;834;p9"/>
          <p:cNvGrpSpPr/>
          <p:nvPr/>
        </p:nvGrpSpPr>
        <p:grpSpPr>
          <a:xfrm>
            <a:off x="7157" y="4799943"/>
            <a:ext cx="12177686" cy="2440829"/>
            <a:chOff x="0" y="4466341"/>
            <a:chExt cx="9144000" cy="1832773"/>
          </a:xfrm>
        </p:grpSpPr>
        <p:sp>
          <p:nvSpPr>
            <p:cNvPr id="835" name="Google Shape;835;p9"/>
            <p:cNvSpPr/>
            <p:nvPr/>
          </p:nvSpPr>
          <p:spPr>
            <a:xfrm>
              <a:off x="772875" y="4678733"/>
              <a:ext cx="4359944" cy="1392352"/>
            </a:xfrm>
            <a:custGeom>
              <a:avLst/>
              <a:gdLst/>
              <a:ahLst/>
              <a:cxnLst/>
              <a:rect l="l" t="t" r="r" b="b"/>
              <a:pathLst>
                <a:path w="1478" h="473" extrusionOk="0">
                  <a:moveTo>
                    <a:pt x="1010" y="471"/>
                  </a:moveTo>
                  <a:lnTo>
                    <a:pt x="1027" y="471"/>
                  </a:lnTo>
                  <a:lnTo>
                    <a:pt x="1027" y="473"/>
                  </a:lnTo>
                  <a:lnTo>
                    <a:pt x="972" y="473"/>
                  </a:lnTo>
                  <a:lnTo>
                    <a:pt x="972" y="473"/>
                  </a:lnTo>
                  <a:lnTo>
                    <a:pt x="970" y="473"/>
                  </a:lnTo>
                  <a:lnTo>
                    <a:pt x="970" y="117"/>
                  </a:lnTo>
                  <a:lnTo>
                    <a:pt x="995" y="117"/>
                  </a:lnTo>
                  <a:lnTo>
                    <a:pt x="996" y="75"/>
                  </a:lnTo>
                  <a:lnTo>
                    <a:pt x="996" y="105"/>
                  </a:lnTo>
                  <a:lnTo>
                    <a:pt x="1002" y="105"/>
                  </a:lnTo>
                  <a:lnTo>
                    <a:pt x="1006" y="117"/>
                  </a:lnTo>
                  <a:lnTo>
                    <a:pt x="1010" y="117"/>
                  </a:lnTo>
                  <a:lnTo>
                    <a:pt x="1010" y="471"/>
                  </a:lnTo>
                  <a:lnTo>
                    <a:pt x="1010" y="471"/>
                  </a:lnTo>
                  <a:close/>
                  <a:moveTo>
                    <a:pt x="1461" y="105"/>
                  </a:moveTo>
                  <a:lnTo>
                    <a:pt x="1463" y="0"/>
                  </a:lnTo>
                  <a:lnTo>
                    <a:pt x="1465" y="105"/>
                  </a:lnTo>
                  <a:lnTo>
                    <a:pt x="1475" y="105"/>
                  </a:lnTo>
                  <a:lnTo>
                    <a:pt x="1475" y="155"/>
                  </a:lnTo>
                  <a:lnTo>
                    <a:pt x="1478" y="155"/>
                  </a:lnTo>
                  <a:lnTo>
                    <a:pt x="1478" y="473"/>
                  </a:lnTo>
                  <a:lnTo>
                    <a:pt x="1475" y="473"/>
                  </a:lnTo>
                  <a:lnTo>
                    <a:pt x="1465" y="473"/>
                  </a:lnTo>
                  <a:lnTo>
                    <a:pt x="1427" y="473"/>
                  </a:lnTo>
                  <a:lnTo>
                    <a:pt x="1423" y="473"/>
                  </a:lnTo>
                  <a:lnTo>
                    <a:pt x="1415" y="473"/>
                  </a:lnTo>
                  <a:lnTo>
                    <a:pt x="1415" y="207"/>
                  </a:lnTo>
                  <a:lnTo>
                    <a:pt x="1423" y="207"/>
                  </a:lnTo>
                  <a:lnTo>
                    <a:pt x="1423" y="155"/>
                  </a:lnTo>
                  <a:lnTo>
                    <a:pt x="1427" y="155"/>
                  </a:lnTo>
                  <a:lnTo>
                    <a:pt x="1427" y="105"/>
                  </a:lnTo>
                  <a:lnTo>
                    <a:pt x="1440" y="105"/>
                  </a:lnTo>
                  <a:lnTo>
                    <a:pt x="1442" y="23"/>
                  </a:lnTo>
                  <a:lnTo>
                    <a:pt x="1444" y="105"/>
                  </a:lnTo>
                  <a:lnTo>
                    <a:pt x="1461" y="105"/>
                  </a:lnTo>
                  <a:lnTo>
                    <a:pt x="1461" y="105"/>
                  </a:lnTo>
                  <a:close/>
                  <a:moveTo>
                    <a:pt x="1285" y="190"/>
                  </a:moveTo>
                  <a:lnTo>
                    <a:pt x="1335" y="190"/>
                  </a:lnTo>
                  <a:lnTo>
                    <a:pt x="1335" y="473"/>
                  </a:lnTo>
                  <a:lnTo>
                    <a:pt x="1285" y="473"/>
                  </a:lnTo>
                  <a:lnTo>
                    <a:pt x="1285" y="190"/>
                  </a:lnTo>
                  <a:lnTo>
                    <a:pt x="1285" y="190"/>
                  </a:lnTo>
                  <a:close/>
                  <a:moveTo>
                    <a:pt x="1176" y="243"/>
                  </a:moveTo>
                  <a:lnTo>
                    <a:pt x="1216" y="243"/>
                  </a:lnTo>
                  <a:lnTo>
                    <a:pt x="1216" y="473"/>
                  </a:lnTo>
                  <a:lnTo>
                    <a:pt x="1176" y="473"/>
                  </a:lnTo>
                  <a:lnTo>
                    <a:pt x="1176" y="243"/>
                  </a:lnTo>
                  <a:lnTo>
                    <a:pt x="1176" y="243"/>
                  </a:lnTo>
                  <a:close/>
                  <a:moveTo>
                    <a:pt x="1083" y="167"/>
                  </a:moveTo>
                  <a:lnTo>
                    <a:pt x="1125" y="167"/>
                  </a:lnTo>
                  <a:lnTo>
                    <a:pt x="1125" y="473"/>
                  </a:lnTo>
                  <a:lnTo>
                    <a:pt x="1083" y="473"/>
                  </a:lnTo>
                  <a:lnTo>
                    <a:pt x="1083" y="167"/>
                  </a:lnTo>
                  <a:lnTo>
                    <a:pt x="1083" y="167"/>
                  </a:lnTo>
                  <a:close/>
                  <a:moveTo>
                    <a:pt x="849" y="295"/>
                  </a:moveTo>
                  <a:lnTo>
                    <a:pt x="884" y="295"/>
                  </a:lnTo>
                  <a:lnTo>
                    <a:pt x="884" y="473"/>
                  </a:lnTo>
                  <a:lnTo>
                    <a:pt x="849" y="473"/>
                  </a:lnTo>
                  <a:lnTo>
                    <a:pt x="849" y="295"/>
                  </a:lnTo>
                  <a:lnTo>
                    <a:pt x="849" y="295"/>
                  </a:lnTo>
                  <a:close/>
                  <a:moveTo>
                    <a:pt x="631" y="373"/>
                  </a:moveTo>
                  <a:lnTo>
                    <a:pt x="643" y="373"/>
                  </a:lnTo>
                  <a:lnTo>
                    <a:pt x="643" y="318"/>
                  </a:lnTo>
                  <a:lnTo>
                    <a:pt x="667" y="318"/>
                  </a:lnTo>
                  <a:lnTo>
                    <a:pt x="667" y="306"/>
                  </a:lnTo>
                  <a:lnTo>
                    <a:pt x="667" y="234"/>
                  </a:lnTo>
                  <a:lnTo>
                    <a:pt x="702" y="234"/>
                  </a:lnTo>
                  <a:lnTo>
                    <a:pt x="702" y="306"/>
                  </a:lnTo>
                  <a:lnTo>
                    <a:pt x="723" y="306"/>
                  </a:lnTo>
                  <a:lnTo>
                    <a:pt x="723" y="473"/>
                  </a:lnTo>
                  <a:lnTo>
                    <a:pt x="702" y="473"/>
                  </a:lnTo>
                  <a:lnTo>
                    <a:pt x="698" y="473"/>
                  </a:lnTo>
                  <a:lnTo>
                    <a:pt x="687" y="473"/>
                  </a:lnTo>
                  <a:lnTo>
                    <a:pt x="667" y="473"/>
                  </a:lnTo>
                  <a:lnTo>
                    <a:pt x="643" y="473"/>
                  </a:lnTo>
                  <a:lnTo>
                    <a:pt x="631" y="473"/>
                  </a:lnTo>
                  <a:lnTo>
                    <a:pt x="631" y="373"/>
                  </a:lnTo>
                  <a:lnTo>
                    <a:pt x="631" y="373"/>
                  </a:lnTo>
                  <a:close/>
                  <a:moveTo>
                    <a:pt x="581" y="255"/>
                  </a:moveTo>
                  <a:lnTo>
                    <a:pt x="623" y="255"/>
                  </a:lnTo>
                  <a:lnTo>
                    <a:pt x="623" y="473"/>
                  </a:lnTo>
                  <a:lnTo>
                    <a:pt x="581" y="473"/>
                  </a:lnTo>
                  <a:lnTo>
                    <a:pt x="581" y="255"/>
                  </a:lnTo>
                  <a:lnTo>
                    <a:pt x="581" y="255"/>
                  </a:lnTo>
                  <a:close/>
                  <a:moveTo>
                    <a:pt x="532" y="314"/>
                  </a:moveTo>
                  <a:lnTo>
                    <a:pt x="557" y="314"/>
                  </a:lnTo>
                  <a:lnTo>
                    <a:pt x="557" y="356"/>
                  </a:lnTo>
                  <a:lnTo>
                    <a:pt x="557" y="473"/>
                  </a:lnTo>
                  <a:lnTo>
                    <a:pt x="532" y="473"/>
                  </a:lnTo>
                  <a:lnTo>
                    <a:pt x="488" y="473"/>
                  </a:lnTo>
                  <a:lnTo>
                    <a:pt x="455" y="473"/>
                  </a:lnTo>
                  <a:lnTo>
                    <a:pt x="455" y="356"/>
                  </a:lnTo>
                  <a:lnTo>
                    <a:pt x="455" y="302"/>
                  </a:lnTo>
                  <a:lnTo>
                    <a:pt x="488" y="302"/>
                  </a:lnTo>
                  <a:lnTo>
                    <a:pt x="488" y="356"/>
                  </a:lnTo>
                  <a:lnTo>
                    <a:pt x="532" y="356"/>
                  </a:lnTo>
                  <a:lnTo>
                    <a:pt x="532" y="314"/>
                  </a:lnTo>
                  <a:lnTo>
                    <a:pt x="532" y="314"/>
                  </a:lnTo>
                  <a:close/>
                  <a:moveTo>
                    <a:pt x="360" y="293"/>
                  </a:moveTo>
                  <a:lnTo>
                    <a:pt x="426" y="293"/>
                  </a:lnTo>
                  <a:lnTo>
                    <a:pt x="426" y="473"/>
                  </a:lnTo>
                  <a:lnTo>
                    <a:pt x="360" y="473"/>
                  </a:lnTo>
                  <a:lnTo>
                    <a:pt x="360" y="293"/>
                  </a:lnTo>
                  <a:lnTo>
                    <a:pt x="360" y="293"/>
                  </a:lnTo>
                  <a:close/>
                  <a:moveTo>
                    <a:pt x="287" y="209"/>
                  </a:moveTo>
                  <a:lnTo>
                    <a:pt x="350" y="209"/>
                  </a:lnTo>
                  <a:lnTo>
                    <a:pt x="350" y="473"/>
                  </a:lnTo>
                  <a:lnTo>
                    <a:pt x="287" y="473"/>
                  </a:lnTo>
                  <a:lnTo>
                    <a:pt x="287" y="209"/>
                  </a:lnTo>
                  <a:lnTo>
                    <a:pt x="287" y="209"/>
                  </a:lnTo>
                  <a:close/>
                  <a:moveTo>
                    <a:pt x="195" y="184"/>
                  </a:moveTo>
                  <a:lnTo>
                    <a:pt x="241" y="184"/>
                  </a:lnTo>
                  <a:lnTo>
                    <a:pt x="241" y="473"/>
                  </a:lnTo>
                  <a:lnTo>
                    <a:pt x="195" y="473"/>
                  </a:lnTo>
                  <a:lnTo>
                    <a:pt x="195" y="184"/>
                  </a:lnTo>
                  <a:lnTo>
                    <a:pt x="195" y="184"/>
                  </a:lnTo>
                  <a:close/>
                  <a:moveTo>
                    <a:pt x="31" y="264"/>
                  </a:moveTo>
                  <a:lnTo>
                    <a:pt x="92" y="264"/>
                  </a:lnTo>
                  <a:lnTo>
                    <a:pt x="92" y="473"/>
                  </a:lnTo>
                  <a:lnTo>
                    <a:pt x="61" y="473"/>
                  </a:lnTo>
                  <a:lnTo>
                    <a:pt x="31" y="473"/>
                  </a:lnTo>
                  <a:lnTo>
                    <a:pt x="0" y="473"/>
                  </a:lnTo>
                  <a:lnTo>
                    <a:pt x="0" y="331"/>
                  </a:lnTo>
                  <a:lnTo>
                    <a:pt x="31" y="331"/>
                  </a:lnTo>
                  <a:lnTo>
                    <a:pt x="31" y="264"/>
                  </a:lnTo>
                  <a:lnTo>
                    <a:pt x="31" y="264"/>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6" name="Google Shape;836;p9"/>
            <p:cNvSpPr/>
            <p:nvPr/>
          </p:nvSpPr>
          <p:spPr>
            <a:xfrm>
              <a:off x="117996" y="5321000"/>
              <a:ext cx="5994189" cy="750090"/>
            </a:xfrm>
            <a:custGeom>
              <a:avLst/>
              <a:gdLst/>
              <a:ahLst/>
              <a:cxnLst/>
              <a:rect l="l" t="t" r="r" b="b"/>
              <a:pathLst>
                <a:path w="2031" h="347" extrusionOk="0">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7" name="Google Shape;837;p9"/>
            <p:cNvSpPr/>
            <p:nvPr/>
          </p:nvSpPr>
          <p:spPr>
            <a:xfrm>
              <a:off x="430686" y="4891127"/>
              <a:ext cx="306789" cy="1162261"/>
            </a:xfrm>
            <a:custGeom>
              <a:avLst/>
              <a:gdLst/>
              <a:ahLst/>
              <a:cxnLst/>
              <a:rect l="l" t="t" r="r" b="b"/>
              <a:pathLst>
                <a:path w="105" h="394" extrusionOk="0">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8" name="Google Shape;838;p9"/>
            <p:cNvSpPr/>
            <p:nvPr/>
          </p:nvSpPr>
          <p:spPr>
            <a:xfrm>
              <a:off x="908568" y="5251015"/>
              <a:ext cx="1103260" cy="802372"/>
            </a:xfrm>
            <a:custGeom>
              <a:avLst/>
              <a:gdLst/>
              <a:ahLst/>
              <a:cxnLst/>
              <a:rect l="l" t="t" r="r" b="b"/>
              <a:pathLst>
                <a:path w="375" h="272" extrusionOk="0">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9" name="Google Shape;839;p9"/>
            <p:cNvSpPr/>
            <p:nvPr/>
          </p:nvSpPr>
          <p:spPr>
            <a:xfrm>
              <a:off x="2041328" y="5852794"/>
              <a:ext cx="106196" cy="200593"/>
            </a:xfrm>
            <a:custGeom>
              <a:avLst/>
              <a:gdLst/>
              <a:ahLst/>
              <a:cxnLst/>
              <a:rect l="l" t="t" r="r" b="b"/>
              <a:pathLst>
                <a:path w="37" h="67" extrusionOk="0">
                  <a:moveTo>
                    <a:pt x="0" y="0"/>
                  </a:moveTo>
                  <a:lnTo>
                    <a:pt x="37" y="0"/>
                  </a:lnTo>
                  <a:lnTo>
                    <a:pt x="37" y="67"/>
                  </a:lnTo>
                  <a:lnTo>
                    <a:pt x="0" y="67"/>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1395">
                <a:solidFill>
                  <a:schemeClr val="dk1"/>
                </a:solidFill>
                <a:latin typeface="Arial"/>
                <a:ea typeface="Arial"/>
                <a:cs typeface="Arial"/>
                <a:sym typeface="Arial"/>
              </a:endParaRPr>
            </a:p>
          </p:txBody>
        </p:sp>
        <p:sp>
          <p:nvSpPr>
            <p:cNvPr id="840" name="Google Shape;840;p9"/>
            <p:cNvSpPr/>
            <p:nvPr/>
          </p:nvSpPr>
          <p:spPr>
            <a:xfrm>
              <a:off x="2118028" y="5905891"/>
              <a:ext cx="318589" cy="147496"/>
            </a:xfrm>
            <a:custGeom>
              <a:avLst/>
              <a:gdLst/>
              <a:ahLst/>
              <a:cxnLst/>
              <a:rect l="l" t="t" r="r" b="b"/>
              <a:pathLst>
                <a:path w="109" h="50" extrusionOk="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720">
                <a:solidFill>
                  <a:schemeClr val="dk1"/>
                </a:solidFill>
                <a:latin typeface="Arial"/>
                <a:ea typeface="Arial"/>
                <a:cs typeface="Arial"/>
                <a:sym typeface="Arial"/>
              </a:endParaRPr>
            </a:p>
          </p:txBody>
        </p:sp>
        <p:sp>
          <p:nvSpPr>
            <p:cNvPr id="841" name="Google Shape;841;p9"/>
            <p:cNvSpPr/>
            <p:nvPr/>
          </p:nvSpPr>
          <p:spPr>
            <a:xfrm>
              <a:off x="2348117" y="5522406"/>
              <a:ext cx="277288" cy="530981"/>
            </a:xfrm>
            <a:custGeom>
              <a:avLst/>
              <a:gdLst/>
              <a:ahLst/>
              <a:cxnLst/>
              <a:rect l="l" t="t" r="r" b="b"/>
              <a:pathLst>
                <a:path w="93" h="180" extrusionOk="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2" name="Google Shape;842;p9"/>
            <p:cNvSpPr/>
            <p:nvPr/>
          </p:nvSpPr>
          <p:spPr>
            <a:xfrm>
              <a:off x="2660808" y="5882292"/>
              <a:ext cx="117995" cy="171096"/>
            </a:xfrm>
            <a:custGeom>
              <a:avLst/>
              <a:gdLst/>
              <a:ahLst/>
              <a:cxnLst/>
              <a:rect l="l" t="t" r="r" b="b"/>
              <a:pathLst>
                <a:path w="40" h="58" extrusionOk="0">
                  <a:moveTo>
                    <a:pt x="0" y="0"/>
                  </a:moveTo>
                  <a:lnTo>
                    <a:pt x="40" y="0"/>
                  </a:lnTo>
                  <a:lnTo>
                    <a:pt x="40" y="58"/>
                  </a:lnTo>
                  <a:lnTo>
                    <a:pt x="0" y="58"/>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989">
                <a:solidFill>
                  <a:schemeClr val="dk1"/>
                </a:solidFill>
                <a:latin typeface="Arial"/>
                <a:ea typeface="Arial"/>
                <a:cs typeface="Arial"/>
                <a:sym typeface="Arial"/>
              </a:endParaRPr>
            </a:p>
          </p:txBody>
        </p:sp>
        <p:sp>
          <p:nvSpPr>
            <p:cNvPr id="843" name="Google Shape;843;p9"/>
            <p:cNvSpPr/>
            <p:nvPr/>
          </p:nvSpPr>
          <p:spPr>
            <a:xfrm>
              <a:off x="2796502" y="5823294"/>
              <a:ext cx="112094" cy="230094"/>
            </a:xfrm>
            <a:custGeom>
              <a:avLst/>
              <a:gdLst/>
              <a:ahLst/>
              <a:cxnLst/>
              <a:rect l="l" t="t" r="r" b="b"/>
              <a:pathLst>
                <a:path w="38" h="79" extrusionOk="0">
                  <a:moveTo>
                    <a:pt x="0" y="0"/>
                  </a:moveTo>
                  <a:lnTo>
                    <a:pt x="38" y="0"/>
                  </a:lnTo>
                  <a:lnTo>
                    <a:pt x="38" y="79"/>
                  </a:lnTo>
                  <a:lnTo>
                    <a:pt x="0" y="79"/>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1665">
                <a:solidFill>
                  <a:schemeClr val="dk1"/>
                </a:solidFill>
                <a:latin typeface="Arial"/>
                <a:ea typeface="Arial"/>
                <a:cs typeface="Arial"/>
                <a:sym typeface="Arial"/>
              </a:endParaRPr>
            </a:p>
          </p:txBody>
        </p:sp>
        <p:sp>
          <p:nvSpPr>
            <p:cNvPr id="844" name="Google Shape;844;p9"/>
            <p:cNvSpPr/>
            <p:nvPr/>
          </p:nvSpPr>
          <p:spPr>
            <a:xfrm>
              <a:off x="3421880" y="5610901"/>
              <a:ext cx="147494" cy="442486"/>
            </a:xfrm>
            <a:custGeom>
              <a:avLst/>
              <a:gdLst/>
              <a:ahLst/>
              <a:cxnLst/>
              <a:rect l="l" t="t" r="r" b="b"/>
              <a:pathLst>
                <a:path w="50" h="149" extrusionOk="0">
                  <a:moveTo>
                    <a:pt x="9" y="23"/>
                  </a:moveTo>
                  <a:lnTo>
                    <a:pt x="13" y="23"/>
                  </a:lnTo>
                  <a:lnTo>
                    <a:pt x="23" y="0"/>
                  </a:lnTo>
                  <a:lnTo>
                    <a:pt x="29" y="0"/>
                  </a:lnTo>
                  <a:lnTo>
                    <a:pt x="36" y="23"/>
                  </a:lnTo>
                  <a:lnTo>
                    <a:pt x="42" y="23"/>
                  </a:lnTo>
                  <a:lnTo>
                    <a:pt x="42" y="36"/>
                  </a:lnTo>
                  <a:lnTo>
                    <a:pt x="44" y="42"/>
                  </a:lnTo>
                  <a:lnTo>
                    <a:pt x="50" y="42"/>
                  </a:lnTo>
                  <a:lnTo>
                    <a:pt x="50" y="149"/>
                  </a:lnTo>
                  <a:lnTo>
                    <a:pt x="0" y="149"/>
                  </a:lnTo>
                  <a:lnTo>
                    <a:pt x="0" y="42"/>
                  </a:lnTo>
                  <a:lnTo>
                    <a:pt x="8" y="42"/>
                  </a:lnTo>
                  <a:lnTo>
                    <a:pt x="9" y="36"/>
                  </a:lnTo>
                  <a:lnTo>
                    <a:pt x="9" y="23"/>
                  </a:lnTo>
                  <a:lnTo>
                    <a:pt x="9" y="23"/>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9"/>
            <p:cNvSpPr/>
            <p:nvPr/>
          </p:nvSpPr>
          <p:spPr>
            <a:xfrm>
              <a:off x="3646071" y="5964889"/>
              <a:ext cx="82597" cy="88498"/>
            </a:xfrm>
            <a:custGeom>
              <a:avLst/>
              <a:gdLst/>
              <a:ahLst/>
              <a:cxnLst/>
              <a:rect l="l" t="t" r="r" b="b"/>
              <a:pathLst>
                <a:path w="28" h="31" extrusionOk="0">
                  <a:moveTo>
                    <a:pt x="0" y="0"/>
                  </a:moveTo>
                  <a:lnTo>
                    <a:pt x="28" y="0"/>
                  </a:lnTo>
                  <a:lnTo>
                    <a:pt x="28" y="31"/>
                  </a:lnTo>
                  <a:lnTo>
                    <a:pt x="0" y="31"/>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fontScale="55000" lnSpcReduction="20000"/>
            </a:bodyPr>
            <a:lstStyle/>
            <a:p>
              <a:pPr marL="0" marR="0" lvl="0" indent="0" algn="l" rtl="0">
                <a:lnSpc>
                  <a:spcPct val="80000"/>
                </a:lnSpc>
                <a:spcBef>
                  <a:spcPts val="0"/>
                </a:spcBef>
                <a:spcAft>
                  <a:spcPts val="0"/>
                </a:spcAft>
                <a:buNone/>
              </a:pPr>
              <a:endParaRPr sz="450">
                <a:solidFill>
                  <a:schemeClr val="dk1"/>
                </a:solidFill>
                <a:latin typeface="Arial"/>
                <a:ea typeface="Arial"/>
                <a:cs typeface="Arial"/>
                <a:sym typeface="Arial"/>
              </a:endParaRPr>
            </a:p>
          </p:txBody>
        </p:sp>
        <p:sp>
          <p:nvSpPr>
            <p:cNvPr id="846" name="Google Shape;846;p9"/>
            <p:cNvSpPr/>
            <p:nvPr/>
          </p:nvSpPr>
          <p:spPr>
            <a:xfrm>
              <a:off x="3675572" y="5021474"/>
              <a:ext cx="778773" cy="1031913"/>
            </a:xfrm>
            <a:custGeom>
              <a:avLst/>
              <a:gdLst/>
              <a:ahLst/>
              <a:cxnLst/>
              <a:rect l="l" t="t" r="r" b="b"/>
              <a:pathLst>
                <a:path w="266" h="476" extrusionOk="0">
                  <a:moveTo>
                    <a:pt x="124" y="0"/>
                  </a:moveTo>
                  <a:lnTo>
                    <a:pt x="203" y="0"/>
                  </a:lnTo>
                  <a:lnTo>
                    <a:pt x="203" y="5"/>
                  </a:lnTo>
                  <a:lnTo>
                    <a:pt x="209" y="5"/>
                  </a:lnTo>
                  <a:lnTo>
                    <a:pt x="209" y="9"/>
                  </a:lnTo>
                  <a:lnTo>
                    <a:pt x="214" y="9"/>
                  </a:lnTo>
                  <a:lnTo>
                    <a:pt x="214" y="17"/>
                  </a:lnTo>
                  <a:lnTo>
                    <a:pt x="222" y="17"/>
                  </a:lnTo>
                  <a:lnTo>
                    <a:pt x="222" y="430"/>
                  </a:lnTo>
                  <a:lnTo>
                    <a:pt x="230" y="430"/>
                  </a:lnTo>
                  <a:lnTo>
                    <a:pt x="230" y="453"/>
                  </a:lnTo>
                  <a:lnTo>
                    <a:pt x="230" y="462"/>
                  </a:lnTo>
                  <a:lnTo>
                    <a:pt x="266" y="462"/>
                  </a:lnTo>
                  <a:lnTo>
                    <a:pt x="266" y="476"/>
                  </a:lnTo>
                  <a:lnTo>
                    <a:pt x="230" y="476"/>
                  </a:lnTo>
                  <a:lnTo>
                    <a:pt x="222" y="476"/>
                  </a:lnTo>
                  <a:lnTo>
                    <a:pt x="199" y="476"/>
                  </a:lnTo>
                  <a:lnTo>
                    <a:pt x="124" y="476"/>
                  </a:lnTo>
                  <a:lnTo>
                    <a:pt x="48" y="476"/>
                  </a:lnTo>
                  <a:lnTo>
                    <a:pt x="0" y="476"/>
                  </a:lnTo>
                  <a:lnTo>
                    <a:pt x="0" y="453"/>
                  </a:lnTo>
                  <a:lnTo>
                    <a:pt x="0" y="411"/>
                  </a:lnTo>
                  <a:lnTo>
                    <a:pt x="10" y="411"/>
                  </a:lnTo>
                  <a:lnTo>
                    <a:pt x="10" y="166"/>
                  </a:lnTo>
                  <a:lnTo>
                    <a:pt x="17" y="166"/>
                  </a:lnTo>
                  <a:lnTo>
                    <a:pt x="17" y="155"/>
                  </a:lnTo>
                  <a:lnTo>
                    <a:pt x="23" y="155"/>
                  </a:lnTo>
                  <a:lnTo>
                    <a:pt x="23" y="143"/>
                  </a:lnTo>
                  <a:lnTo>
                    <a:pt x="25" y="143"/>
                  </a:lnTo>
                  <a:lnTo>
                    <a:pt x="44" y="111"/>
                  </a:lnTo>
                  <a:lnTo>
                    <a:pt x="46" y="111"/>
                  </a:lnTo>
                  <a:lnTo>
                    <a:pt x="48" y="111"/>
                  </a:lnTo>
                  <a:lnTo>
                    <a:pt x="48" y="76"/>
                  </a:lnTo>
                  <a:lnTo>
                    <a:pt x="50" y="76"/>
                  </a:lnTo>
                  <a:lnTo>
                    <a:pt x="50" y="113"/>
                  </a:lnTo>
                  <a:lnTo>
                    <a:pt x="69" y="143"/>
                  </a:lnTo>
                  <a:lnTo>
                    <a:pt x="71" y="143"/>
                  </a:lnTo>
                  <a:lnTo>
                    <a:pt x="71" y="155"/>
                  </a:lnTo>
                  <a:lnTo>
                    <a:pt x="75" y="155"/>
                  </a:lnTo>
                  <a:lnTo>
                    <a:pt x="75" y="166"/>
                  </a:lnTo>
                  <a:lnTo>
                    <a:pt x="82" y="166"/>
                  </a:lnTo>
                  <a:lnTo>
                    <a:pt x="82" y="453"/>
                  </a:lnTo>
                  <a:lnTo>
                    <a:pt x="124" y="453"/>
                  </a:lnTo>
                  <a:lnTo>
                    <a:pt x="124" y="23"/>
                  </a:lnTo>
                  <a:lnTo>
                    <a:pt x="124" y="17"/>
                  </a:lnTo>
                  <a:lnTo>
                    <a:pt x="124" y="17"/>
                  </a:lnTo>
                  <a:lnTo>
                    <a:pt x="124" y="11"/>
                  </a:lnTo>
                  <a:lnTo>
                    <a:pt x="124" y="9"/>
                  </a:lnTo>
                  <a:lnTo>
                    <a:pt x="124" y="5"/>
                  </a:lnTo>
                  <a:lnTo>
                    <a:pt x="124" y="0"/>
                  </a:lnTo>
                  <a:lnTo>
                    <a:pt x="124"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9"/>
            <p:cNvSpPr/>
            <p:nvPr/>
          </p:nvSpPr>
          <p:spPr>
            <a:xfrm>
              <a:off x="4383548" y="5622700"/>
              <a:ext cx="306789" cy="430687"/>
            </a:xfrm>
            <a:custGeom>
              <a:avLst/>
              <a:gdLst/>
              <a:ahLst/>
              <a:cxnLst/>
              <a:rect l="l" t="t" r="r" b="b"/>
              <a:pathLst>
                <a:path w="103" h="145" extrusionOk="0">
                  <a:moveTo>
                    <a:pt x="48" y="112"/>
                  </a:moveTo>
                  <a:lnTo>
                    <a:pt x="103" y="112"/>
                  </a:lnTo>
                  <a:lnTo>
                    <a:pt x="103" y="145"/>
                  </a:lnTo>
                  <a:lnTo>
                    <a:pt x="48" y="145"/>
                  </a:lnTo>
                  <a:lnTo>
                    <a:pt x="23" y="145"/>
                  </a:lnTo>
                  <a:lnTo>
                    <a:pt x="0" y="145"/>
                  </a:lnTo>
                  <a:lnTo>
                    <a:pt x="0" y="11"/>
                  </a:lnTo>
                  <a:lnTo>
                    <a:pt x="6" y="11"/>
                  </a:lnTo>
                  <a:lnTo>
                    <a:pt x="6" y="0"/>
                  </a:lnTo>
                  <a:lnTo>
                    <a:pt x="34" y="0"/>
                  </a:lnTo>
                  <a:lnTo>
                    <a:pt x="34" y="11"/>
                  </a:lnTo>
                  <a:lnTo>
                    <a:pt x="48" y="11"/>
                  </a:lnTo>
                  <a:lnTo>
                    <a:pt x="48" y="112"/>
                  </a:lnTo>
                  <a:lnTo>
                    <a:pt x="48" y="112"/>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9"/>
            <p:cNvSpPr/>
            <p:nvPr/>
          </p:nvSpPr>
          <p:spPr>
            <a:xfrm>
              <a:off x="4908627" y="5634500"/>
              <a:ext cx="365788" cy="418888"/>
            </a:xfrm>
            <a:custGeom>
              <a:avLst/>
              <a:gdLst/>
              <a:ahLst/>
              <a:cxnLst/>
              <a:rect l="l" t="t" r="r" b="b"/>
              <a:pathLst>
                <a:path w="124" h="142" extrusionOk="0">
                  <a:moveTo>
                    <a:pt x="0" y="0"/>
                  </a:moveTo>
                  <a:lnTo>
                    <a:pt x="124" y="0"/>
                  </a:lnTo>
                  <a:lnTo>
                    <a:pt x="124" y="142"/>
                  </a:lnTo>
                  <a:lnTo>
                    <a:pt x="0" y="142"/>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9"/>
            <p:cNvSpPr/>
            <p:nvPr/>
          </p:nvSpPr>
          <p:spPr>
            <a:xfrm>
              <a:off x="5303915" y="5410309"/>
              <a:ext cx="873170" cy="643080"/>
            </a:xfrm>
            <a:custGeom>
              <a:avLst/>
              <a:gdLst/>
              <a:ahLst/>
              <a:cxnLst/>
              <a:rect l="l" t="t" r="r" b="b"/>
              <a:pathLst>
                <a:path w="296" h="218" extrusionOk="0">
                  <a:moveTo>
                    <a:pt x="84" y="193"/>
                  </a:moveTo>
                  <a:lnTo>
                    <a:pt x="94" y="193"/>
                  </a:lnTo>
                  <a:lnTo>
                    <a:pt x="94" y="199"/>
                  </a:lnTo>
                  <a:lnTo>
                    <a:pt x="113" y="199"/>
                  </a:lnTo>
                  <a:lnTo>
                    <a:pt x="113" y="206"/>
                  </a:lnTo>
                  <a:lnTo>
                    <a:pt x="160" y="206"/>
                  </a:lnTo>
                  <a:lnTo>
                    <a:pt x="160" y="9"/>
                  </a:lnTo>
                  <a:lnTo>
                    <a:pt x="178" y="9"/>
                  </a:lnTo>
                  <a:lnTo>
                    <a:pt x="178" y="0"/>
                  </a:lnTo>
                  <a:lnTo>
                    <a:pt x="218" y="0"/>
                  </a:lnTo>
                  <a:lnTo>
                    <a:pt x="218" y="9"/>
                  </a:lnTo>
                  <a:lnTo>
                    <a:pt x="231" y="9"/>
                  </a:lnTo>
                  <a:lnTo>
                    <a:pt x="231" y="206"/>
                  </a:lnTo>
                  <a:lnTo>
                    <a:pt x="245" y="206"/>
                  </a:lnTo>
                  <a:lnTo>
                    <a:pt x="245" y="214"/>
                  </a:lnTo>
                  <a:lnTo>
                    <a:pt x="296" y="214"/>
                  </a:lnTo>
                  <a:lnTo>
                    <a:pt x="296" y="218"/>
                  </a:lnTo>
                  <a:lnTo>
                    <a:pt x="245" y="218"/>
                  </a:lnTo>
                  <a:lnTo>
                    <a:pt x="231" y="218"/>
                  </a:lnTo>
                  <a:lnTo>
                    <a:pt x="160" y="218"/>
                  </a:lnTo>
                  <a:lnTo>
                    <a:pt x="130" y="218"/>
                  </a:lnTo>
                  <a:lnTo>
                    <a:pt x="84" y="218"/>
                  </a:lnTo>
                  <a:lnTo>
                    <a:pt x="80" y="218"/>
                  </a:lnTo>
                  <a:lnTo>
                    <a:pt x="50" y="218"/>
                  </a:lnTo>
                  <a:lnTo>
                    <a:pt x="0" y="218"/>
                  </a:lnTo>
                  <a:lnTo>
                    <a:pt x="0" y="4"/>
                  </a:lnTo>
                  <a:lnTo>
                    <a:pt x="50" y="4"/>
                  </a:lnTo>
                  <a:lnTo>
                    <a:pt x="50" y="25"/>
                  </a:lnTo>
                  <a:lnTo>
                    <a:pt x="84" y="25"/>
                  </a:lnTo>
                  <a:lnTo>
                    <a:pt x="84" y="193"/>
                  </a:lnTo>
                  <a:lnTo>
                    <a:pt x="84" y="193"/>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9"/>
            <p:cNvSpPr/>
            <p:nvPr/>
          </p:nvSpPr>
          <p:spPr>
            <a:xfrm>
              <a:off x="35399" y="5882292"/>
              <a:ext cx="377587" cy="171096"/>
            </a:xfrm>
            <a:custGeom>
              <a:avLst/>
              <a:gdLst/>
              <a:ahLst/>
              <a:cxnLst/>
              <a:rect l="l" t="t" r="r" b="b"/>
              <a:pathLst>
                <a:path w="129" h="58" extrusionOk="0">
                  <a:moveTo>
                    <a:pt x="0" y="0"/>
                  </a:moveTo>
                  <a:lnTo>
                    <a:pt x="129" y="0"/>
                  </a:lnTo>
                  <a:lnTo>
                    <a:pt x="129" y="58"/>
                  </a:lnTo>
                  <a:lnTo>
                    <a:pt x="0" y="58"/>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989">
                <a:solidFill>
                  <a:schemeClr val="dk1"/>
                </a:solidFill>
                <a:latin typeface="Arial"/>
                <a:ea typeface="Arial"/>
                <a:cs typeface="Arial"/>
                <a:sym typeface="Arial"/>
              </a:endParaRPr>
            </a:p>
          </p:txBody>
        </p:sp>
        <p:sp>
          <p:nvSpPr>
            <p:cNvPr id="851" name="Google Shape;851;p9"/>
            <p:cNvSpPr/>
            <p:nvPr/>
          </p:nvSpPr>
          <p:spPr>
            <a:xfrm>
              <a:off x="2796502" y="4887064"/>
              <a:ext cx="595877" cy="1166323"/>
            </a:xfrm>
            <a:custGeom>
              <a:avLst/>
              <a:gdLst/>
              <a:ahLst/>
              <a:cxnLst/>
              <a:rect l="l" t="t" r="r" b="b"/>
              <a:pathLst>
                <a:path w="200" h="538" extrusionOk="0">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9"/>
            <p:cNvSpPr/>
            <p:nvPr/>
          </p:nvSpPr>
          <p:spPr>
            <a:xfrm>
              <a:off x="4708034" y="6006189"/>
              <a:ext cx="631276" cy="47199"/>
            </a:xfrm>
            <a:custGeom>
              <a:avLst/>
              <a:gdLst/>
              <a:ahLst/>
              <a:cxnLst/>
              <a:rect l="l" t="t" r="r" b="b"/>
              <a:pathLst>
                <a:path w="212" h="15" extrusionOk="0">
                  <a:moveTo>
                    <a:pt x="0" y="0"/>
                  </a:moveTo>
                  <a:lnTo>
                    <a:pt x="212" y="0"/>
                  </a:lnTo>
                  <a:lnTo>
                    <a:pt x="212" y="15"/>
                  </a:lnTo>
                  <a:lnTo>
                    <a:pt x="0" y="15"/>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fontScale="25000" lnSpcReduction="20000"/>
            </a:bodyPr>
            <a:lstStyle/>
            <a:p>
              <a:pPr marL="0" marR="0" lvl="0" indent="0" algn="l" rtl="0">
                <a:lnSpc>
                  <a:spcPct val="80000"/>
                </a:lnSpc>
                <a:spcBef>
                  <a:spcPts val="0"/>
                </a:spcBef>
                <a:spcAft>
                  <a:spcPts val="0"/>
                </a:spcAft>
                <a:buNone/>
              </a:pPr>
              <a:endParaRPr sz="450">
                <a:solidFill>
                  <a:schemeClr val="dk1"/>
                </a:solidFill>
                <a:latin typeface="Arial"/>
                <a:ea typeface="Arial"/>
                <a:cs typeface="Arial"/>
                <a:sym typeface="Arial"/>
              </a:endParaRPr>
            </a:p>
          </p:txBody>
        </p:sp>
        <p:sp>
          <p:nvSpPr>
            <p:cNvPr id="853" name="Google Shape;853;p9"/>
            <p:cNvSpPr/>
            <p:nvPr/>
          </p:nvSpPr>
          <p:spPr>
            <a:xfrm>
              <a:off x="0" y="5982589"/>
              <a:ext cx="9144000" cy="316525"/>
            </a:xfrm>
            <a:custGeom>
              <a:avLst/>
              <a:gdLst/>
              <a:ahLst/>
              <a:cxnLst/>
              <a:rect l="l" t="t" r="r" b="b"/>
              <a:pathLst>
                <a:path w="2098" h="101" extrusionOk="0">
                  <a:moveTo>
                    <a:pt x="132" y="0"/>
                  </a:moveTo>
                  <a:lnTo>
                    <a:pt x="132" y="21"/>
                  </a:lnTo>
                  <a:lnTo>
                    <a:pt x="138" y="21"/>
                  </a:lnTo>
                  <a:lnTo>
                    <a:pt x="138" y="0"/>
                  </a:lnTo>
                  <a:lnTo>
                    <a:pt x="281" y="0"/>
                  </a:lnTo>
                  <a:lnTo>
                    <a:pt x="281" y="21"/>
                  </a:lnTo>
                  <a:lnTo>
                    <a:pt x="289" y="21"/>
                  </a:lnTo>
                  <a:lnTo>
                    <a:pt x="289" y="0"/>
                  </a:lnTo>
                  <a:lnTo>
                    <a:pt x="675" y="0"/>
                  </a:lnTo>
                  <a:lnTo>
                    <a:pt x="675" y="21"/>
                  </a:lnTo>
                  <a:lnTo>
                    <a:pt x="685" y="21"/>
                  </a:lnTo>
                  <a:lnTo>
                    <a:pt x="685" y="0"/>
                  </a:lnTo>
                  <a:lnTo>
                    <a:pt x="706" y="0"/>
                  </a:lnTo>
                  <a:lnTo>
                    <a:pt x="706" y="21"/>
                  </a:lnTo>
                  <a:lnTo>
                    <a:pt x="710" y="21"/>
                  </a:lnTo>
                  <a:lnTo>
                    <a:pt x="710" y="0"/>
                  </a:lnTo>
                  <a:lnTo>
                    <a:pt x="819" y="0"/>
                  </a:lnTo>
                  <a:lnTo>
                    <a:pt x="819" y="21"/>
                  </a:lnTo>
                  <a:lnTo>
                    <a:pt x="824" y="21"/>
                  </a:lnTo>
                  <a:lnTo>
                    <a:pt x="824" y="0"/>
                  </a:lnTo>
                  <a:lnTo>
                    <a:pt x="889" y="0"/>
                  </a:lnTo>
                  <a:lnTo>
                    <a:pt x="889" y="21"/>
                  </a:lnTo>
                  <a:lnTo>
                    <a:pt x="895" y="21"/>
                  </a:lnTo>
                  <a:lnTo>
                    <a:pt x="895" y="0"/>
                  </a:lnTo>
                  <a:lnTo>
                    <a:pt x="979" y="0"/>
                  </a:lnTo>
                  <a:lnTo>
                    <a:pt x="979" y="21"/>
                  </a:lnTo>
                  <a:lnTo>
                    <a:pt x="987" y="21"/>
                  </a:lnTo>
                  <a:lnTo>
                    <a:pt x="987" y="0"/>
                  </a:lnTo>
                  <a:lnTo>
                    <a:pt x="1222" y="0"/>
                  </a:lnTo>
                  <a:lnTo>
                    <a:pt x="1222" y="21"/>
                  </a:lnTo>
                  <a:lnTo>
                    <a:pt x="1228" y="21"/>
                  </a:lnTo>
                  <a:lnTo>
                    <a:pt x="1228" y="0"/>
                  </a:lnTo>
                  <a:lnTo>
                    <a:pt x="1257" y="0"/>
                  </a:lnTo>
                  <a:lnTo>
                    <a:pt x="1257" y="21"/>
                  </a:lnTo>
                  <a:lnTo>
                    <a:pt x="1260" y="21"/>
                  </a:lnTo>
                  <a:lnTo>
                    <a:pt x="1260" y="4"/>
                  </a:lnTo>
                  <a:lnTo>
                    <a:pt x="1260" y="0"/>
                  </a:lnTo>
                  <a:lnTo>
                    <a:pt x="1352" y="0"/>
                  </a:lnTo>
                  <a:lnTo>
                    <a:pt x="1352" y="4"/>
                  </a:lnTo>
                  <a:lnTo>
                    <a:pt x="1362" y="4"/>
                  </a:lnTo>
                  <a:lnTo>
                    <a:pt x="1362" y="0"/>
                  </a:lnTo>
                  <a:lnTo>
                    <a:pt x="1446" y="0"/>
                  </a:lnTo>
                  <a:lnTo>
                    <a:pt x="1446" y="4"/>
                  </a:lnTo>
                  <a:lnTo>
                    <a:pt x="1446" y="11"/>
                  </a:lnTo>
                  <a:lnTo>
                    <a:pt x="1477" y="11"/>
                  </a:lnTo>
                  <a:lnTo>
                    <a:pt x="1477" y="21"/>
                  </a:lnTo>
                  <a:lnTo>
                    <a:pt x="1478" y="21"/>
                  </a:lnTo>
                  <a:lnTo>
                    <a:pt x="1478" y="0"/>
                  </a:lnTo>
                  <a:lnTo>
                    <a:pt x="1582" y="0"/>
                  </a:lnTo>
                  <a:lnTo>
                    <a:pt x="1582" y="21"/>
                  </a:lnTo>
                  <a:lnTo>
                    <a:pt x="1610" y="21"/>
                  </a:lnTo>
                  <a:lnTo>
                    <a:pt x="1610" y="0"/>
                  </a:lnTo>
                  <a:lnTo>
                    <a:pt x="1783" y="0"/>
                  </a:lnTo>
                  <a:lnTo>
                    <a:pt x="1783" y="21"/>
                  </a:lnTo>
                  <a:lnTo>
                    <a:pt x="1792" y="21"/>
                  </a:lnTo>
                  <a:lnTo>
                    <a:pt x="1792" y="0"/>
                  </a:lnTo>
                  <a:lnTo>
                    <a:pt x="1884" y="0"/>
                  </a:lnTo>
                  <a:lnTo>
                    <a:pt x="1884" y="4"/>
                  </a:lnTo>
                  <a:lnTo>
                    <a:pt x="1903" y="4"/>
                  </a:lnTo>
                  <a:lnTo>
                    <a:pt x="1903" y="11"/>
                  </a:lnTo>
                  <a:lnTo>
                    <a:pt x="1928" y="11"/>
                  </a:lnTo>
                  <a:lnTo>
                    <a:pt x="1928" y="0"/>
                  </a:lnTo>
                  <a:lnTo>
                    <a:pt x="2029" y="0"/>
                  </a:lnTo>
                  <a:lnTo>
                    <a:pt x="2029" y="11"/>
                  </a:lnTo>
                  <a:lnTo>
                    <a:pt x="2037" y="11"/>
                  </a:lnTo>
                  <a:lnTo>
                    <a:pt x="2037" y="19"/>
                  </a:lnTo>
                  <a:lnTo>
                    <a:pt x="2046" y="19"/>
                  </a:lnTo>
                  <a:lnTo>
                    <a:pt x="2046" y="4"/>
                  </a:lnTo>
                  <a:lnTo>
                    <a:pt x="2081" y="4"/>
                  </a:lnTo>
                  <a:lnTo>
                    <a:pt x="2081" y="19"/>
                  </a:lnTo>
                  <a:lnTo>
                    <a:pt x="2087" y="19"/>
                  </a:lnTo>
                  <a:lnTo>
                    <a:pt x="2087" y="21"/>
                  </a:lnTo>
                  <a:lnTo>
                    <a:pt x="2098" y="21"/>
                  </a:lnTo>
                  <a:lnTo>
                    <a:pt x="2098" y="57"/>
                  </a:lnTo>
                  <a:lnTo>
                    <a:pt x="2098" y="57"/>
                  </a:lnTo>
                  <a:lnTo>
                    <a:pt x="2098" y="101"/>
                  </a:lnTo>
                  <a:lnTo>
                    <a:pt x="2098" y="101"/>
                  </a:lnTo>
                  <a:lnTo>
                    <a:pt x="0" y="101"/>
                  </a:lnTo>
                  <a:lnTo>
                    <a:pt x="0" y="57"/>
                  </a:lnTo>
                  <a:lnTo>
                    <a:pt x="0" y="57"/>
                  </a:lnTo>
                  <a:lnTo>
                    <a:pt x="0" y="21"/>
                  </a:lnTo>
                  <a:lnTo>
                    <a:pt x="4" y="21"/>
                  </a:lnTo>
                  <a:lnTo>
                    <a:pt x="4" y="0"/>
                  </a:lnTo>
                  <a:lnTo>
                    <a:pt x="132" y="0"/>
                  </a:lnTo>
                  <a:lnTo>
                    <a:pt x="132"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9"/>
            <p:cNvSpPr/>
            <p:nvPr/>
          </p:nvSpPr>
          <p:spPr>
            <a:xfrm>
              <a:off x="6503219" y="4891127"/>
              <a:ext cx="306789" cy="1162261"/>
            </a:xfrm>
            <a:custGeom>
              <a:avLst/>
              <a:gdLst/>
              <a:ahLst/>
              <a:cxnLst/>
              <a:rect l="l" t="t" r="r" b="b"/>
              <a:pathLst>
                <a:path w="105" h="394" extrusionOk="0">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5" name="Google Shape;855;p9"/>
            <p:cNvSpPr/>
            <p:nvPr/>
          </p:nvSpPr>
          <p:spPr>
            <a:xfrm>
              <a:off x="6981101" y="5251015"/>
              <a:ext cx="1103260" cy="802372"/>
            </a:xfrm>
            <a:custGeom>
              <a:avLst/>
              <a:gdLst/>
              <a:ahLst/>
              <a:cxnLst/>
              <a:rect l="l" t="t" r="r" b="b"/>
              <a:pathLst>
                <a:path w="375" h="272" extrusionOk="0">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6" name="Google Shape;856;p9"/>
            <p:cNvSpPr/>
            <p:nvPr/>
          </p:nvSpPr>
          <p:spPr>
            <a:xfrm>
              <a:off x="8113861" y="5852794"/>
              <a:ext cx="106196" cy="200593"/>
            </a:xfrm>
            <a:custGeom>
              <a:avLst/>
              <a:gdLst/>
              <a:ahLst/>
              <a:cxnLst/>
              <a:rect l="l" t="t" r="r" b="b"/>
              <a:pathLst>
                <a:path w="37" h="67" extrusionOk="0">
                  <a:moveTo>
                    <a:pt x="0" y="0"/>
                  </a:moveTo>
                  <a:lnTo>
                    <a:pt x="37" y="0"/>
                  </a:lnTo>
                  <a:lnTo>
                    <a:pt x="37" y="67"/>
                  </a:lnTo>
                  <a:lnTo>
                    <a:pt x="0" y="67"/>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1395">
                <a:solidFill>
                  <a:schemeClr val="dk1"/>
                </a:solidFill>
                <a:latin typeface="Arial"/>
                <a:ea typeface="Arial"/>
                <a:cs typeface="Arial"/>
                <a:sym typeface="Arial"/>
              </a:endParaRPr>
            </a:p>
          </p:txBody>
        </p:sp>
        <p:sp>
          <p:nvSpPr>
            <p:cNvPr id="857" name="Google Shape;857;p9"/>
            <p:cNvSpPr/>
            <p:nvPr/>
          </p:nvSpPr>
          <p:spPr>
            <a:xfrm>
              <a:off x="8190561" y="5905891"/>
              <a:ext cx="318589" cy="147496"/>
            </a:xfrm>
            <a:custGeom>
              <a:avLst/>
              <a:gdLst/>
              <a:ahLst/>
              <a:cxnLst/>
              <a:rect l="l" t="t" r="r" b="b"/>
              <a:pathLst>
                <a:path w="109" h="50" extrusionOk="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720">
                <a:solidFill>
                  <a:schemeClr val="dk1"/>
                </a:solidFill>
                <a:latin typeface="Arial"/>
                <a:ea typeface="Arial"/>
                <a:cs typeface="Arial"/>
                <a:sym typeface="Arial"/>
              </a:endParaRPr>
            </a:p>
          </p:txBody>
        </p:sp>
        <p:sp>
          <p:nvSpPr>
            <p:cNvPr id="858" name="Google Shape;858;p9"/>
            <p:cNvSpPr/>
            <p:nvPr/>
          </p:nvSpPr>
          <p:spPr>
            <a:xfrm>
              <a:off x="8420651" y="5522406"/>
              <a:ext cx="277288" cy="530981"/>
            </a:xfrm>
            <a:custGeom>
              <a:avLst/>
              <a:gdLst/>
              <a:ahLst/>
              <a:cxnLst/>
              <a:rect l="l" t="t" r="r" b="b"/>
              <a:pathLst>
                <a:path w="93" h="180" extrusionOk="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9" name="Google Shape;859;p9"/>
            <p:cNvSpPr/>
            <p:nvPr/>
          </p:nvSpPr>
          <p:spPr>
            <a:xfrm>
              <a:off x="8733341" y="5882292"/>
              <a:ext cx="117995" cy="171096"/>
            </a:xfrm>
            <a:custGeom>
              <a:avLst/>
              <a:gdLst/>
              <a:ahLst/>
              <a:cxnLst/>
              <a:rect l="l" t="t" r="r" b="b"/>
              <a:pathLst>
                <a:path w="40" h="58" extrusionOk="0">
                  <a:moveTo>
                    <a:pt x="0" y="0"/>
                  </a:moveTo>
                  <a:lnTo>
                    <a:pt x="40" y="0"/>
                  </a:lnTo>
                  <a:lnTo>
                    <a:pt x="40" y="58"/>
                  </a:lnTo>
                  <a:lnTo>
                    <a:pt x="0" y="58"/>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989">
                <a:solidFill>
                  <a:schemeClr val="dk1"/>
                </a:solidFill>
                <a:latin typeface="Arial"/>
                <a:ea typeface="Arial"/>
                <a:cs typeface="Arial"/>
                <a:sym typeface="Arial"/>
              </a:endParaRPr>
            </a:p>
          </p:txBody>
        </p:sp>
        <p:sp>
          <p:nvSpPr>
            <p:cNvPr id="860" name="Google Shape;860;p9"/>
            <p:cNvSpPr/>
            <p:nvPr/>
          </p:nvSpPr>
          <p:spPr>
            <a:xfrm>
              <a:off x="8869035" y="5823294"/>
              <a:ext cx="112094" cy="230094"/>
            </a:xfrm>
            <a:custGeom>
              <a:avLst/>
              <a:gdLst/>
              <a:ahLst/>
              <a:cxnLst/>
              <a:rect l="l" t="t" r="r" b="b"/>
              <a:pathLst>
                <a:path w="38" h="79" extrusionOk="0">
                  <a:moveTo>
                    <a:pt x="0" y="0"/>
                  </a:moveTo>
                  <a:lnTo>
                    <a:pt x="38" y="0"/>
                  </a:lnTo>
                  <a:lnTo>
                    <a:pt x="38" y="79"/>
                  </a:lnTo>
                  <a:lnTo>
                    <a:pt x="0" y="79"/>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1665">
                <a:solidFill>
                  <a:schemeClr val="dk1"/>
                </a:solidFill>
                <a:latin typeface="Arial"/>
                <a:ea typeface="Arial"/>
                <a:cs typeface="Arial"/>
                <a:sym typeface="Arial"/>
              </a:endParaRPr>
            </a:p>
          </p:txBody>
        </p:sp>
        <p:sp>
          <p:nvSpPr>
            <p:cNvPr id="861" name="Google Shape;861;p9"/>
            <p:cNvSpPr/>
            <p:nvPr/>
          </p:nvSpPr>
          <p:spPr>
            <a:xfrm>
              <a:off x="6107932" y="5882292"/>
              <a:ext cx="377587" cy="171096"/>
            </a:xfrm>
            <a:custGeom>
              <a:avLst/>
              <a:gdLst/>
              <a:ahLst/>
              <a:cxnLst/>
              <a:rect l="l" t="t" r="r" b="b"/>
              <a:pathLst>
                <a:path w="129" h="58" extrusionOk="0">
                  <a:moveTo>
                    <a:pt x="0" y="0"/>
                  </a:moveTo>
                  <a:lnTo>
                    <a:pt x="129" y="0"/>
                  </a:lnTo>
                  <a:lnTo>
                    <a:pt x="129" y="58"/>
                  </a:lnTo>
                  <a:lnTo>
                    <a:pt x="0" y="58"/>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989">
                <a:solidFill>
                  <a:schemeClr val="dk1"/>
                </a:solidFill>
                <a:latin typeface="Arial"/>
                <a:ea typeface="Arial"/>
                <a:cs typeface="Arial"/>
                <a:sym typeface="Arial"/>
              </a:endParaRPr>
            </a:p>
          </p:txBody>
        </p:sp>
        <p:sp>
          <p:nvSpPr>
            <p:cNvPr id="862" name="Google Shape;862;p9"/>
            <p:cNvSpPr/>
            <p:nvPr/>
          </p:nvSpPr>
          <p:spPr>
            <a:xfrm>
              <a:off x="8454305" y="4466341"/>
              <a:ext cx="595877" cy="1587046"/>
            </a:xfrm>
            <a:custGeom>
              <a:avLst/>
              <a:gdLst/>
              <a:ahLst/>
              <a:cxnLst/>
              <a:rect l="l" t="t" r="r" b="b"/>
              <a:pathLst>
                <a:path w="200" h="538" extrusionOk="0">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3" name="Google Shape;863;p9"/>
            <p:cNvSpPr/>
            <p:nvPr/>
          </p:nvSpPr>
          <p:spPr>
            <a:xfrm>
              <a:off x="3813013" y="5050424"/>
              <a:ext cx="5330987" cy="1020666"/>
            </a:xfrm>
            <a:custGeom>
              <a:avLst/>
              <a:gdLst/>
              <a:ahLst/>
              <a:cxnLst/>
              <a:rect l="l" t="t" r="r" b="b"/>
              <a:pathLst>
                <a:path w="2031" h="347" extrusionOk="0">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885" name="Google Shape;885;p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4735" y="3963932"/>
            <a:ext cx="3460718" cy="2551626"/>
            <a:chOff x="3676651" y="1041401"/>
            <a:chExt cx="4918075" cy="4602162"/>
          </a:xfrm>
        </p:grpSpPr>
        <p:sp>
          <p:nvSpPr>
            <p:cNvPr id="886" name="Google Shape;886;p9"/>
            <p:cNvSpPr/>
            <p:nvPr/>
          </p:nvSpPr>
          <p:spPr>
            <a:xfrm>
              <a:off x="4473576" y="5141913"/>
              <a:ext cx="3867150" cy="407988"/>
            </a:xfrm>
            <a:prstGeom prst="ellipse">
              <a:avLst/>
            </a:prstGeom>
            <a:solidFill>
              <a:srgbClr val="E8AE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9"/>
            <p:cNvSpPr/>
            <p:nvPr/>
          </p:nvSpPr>
          <p:spPr>
            <a:xfrm>
              <a:off x="3930651" y="5141913"/>
              <a:ext cx="542925" cy="60325"/>
            </a:xfrm>
            <a:prstGeom prst="ellipse">
              <a:avLst/>
            </a:prstGeom>
            <a:solidFill>
              <a:srgbClr val="E8AE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9"/>
            <p:cNvSpPr/>
            <p:nvPr/>
          </p:nvSpPr>
          <p:spPr>
            <a:xfrm>
              <a:off x="4567238" y="5583238"/>
              <a:ext cx="541338" cy="60325"/>
            </a:xfrm>
            <a:prstGeom prst="ellipse">
              <a:avLst/>
            </a:prstGeom>
            <a:solidFill>
              <a:srgbClr val="E8AE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9" name="Google Shape;889;p9"/>
            <p:cNvSpPr/>
            <p:nvPr/>
          </p:nvSpPr>
          <p:spPr>
            <a:xfrm>
              <a:off x="7926388" y="4935538"/>
              <a:ext cx="668338" cy="241300"/>
            </a:xfrm>
            <a:custGeom>
              <a:avLst/>
              <a:gdLst/>
              <a:ahLst/>
              <a:cxnLst/>
              <a:rect l="l" t="t" r="r" b="b"/>
              <a:pathLst>
                <a:path w="100" h="36" extrusionOk="0">
                  <a:moveTo>
                    <a:pt x="1" y="17"/>
                  </a:moveTo>
                  <a:cubicBezTo>
                    <a:pt x="1" y="17"/>
                    <a:pt x="47" y="35"/>
                    <a:pt x="71" y="36"/>
                  </a:cubicBezTo>
                  <a:cubicBezTo>
                    <a:pt x="71" y="36"/>
                    <a:pt x="100" y="34"/>
                    <a:pt x="25" y="0"/>
                  </a:cubicBezTo>
                  <a:cubicBezTo>
                    <a:pt x="25" y="0"/>
                    <a:pt x="17" y="7"/>
                    <a:pt x="0" y="5"/>
                  </a:cubicBezTo>
                  <a:lnTo>
                    <a:pt x="1" y="17"/>
                  </a:lnTo>
                  <a:close/>
                </a:path>
              </a:pathLst>
            </a:custGeom>
            <a:solidFill>
              <a:srgbClr val="2D0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0" name="Google Shape;890;p9"/>
            <p:cNvSpPr/>
            <p:nvPr/>
          </p:nvSpPr>
          <p:spPr>
            <a:xfrm>
              <a:off x="7008813" y="5141913"/>
              <a:ext cx="742950" cy="214313"/>
            </a:xfrm>
            <a:custGeom>
              <a:avLst/>
              <a:gdLst/>
              <a:ahLst/>
              <a:cxnLst/>
              <a:rect l="l" t="t" r="r" b="b"/>
              <a:pathLst>
                <a:path w="111" h="32" extrusionOk="0">
                  <a:moveTo>
                    <a:pt x="6" y="24"/>
                  </a:moveTo>
                  <a:cubicBezTo>
                    <a:pt x="6" y="24"/>
                    <a:pt x="55" y="32"/>
                    <a:pt x="80" y="27"/>
                  </a:cubicBezTo>
                  <a:cubicBezTo>
                    <a:pt x="80" y="27"/>
                    <a:pt x="111" y="21"/>
                    <a:pt x="31" y="4"/>
                  </a:cubicBezTo>
                  <a:cubicBezTo>
                    <a:pt x="31" y="4"/>
                    <a:pt x="19" y="5"/>
                    <a:pt x="0" y="0"/>
                  </a:cubicBezTo>
                  <a:lnTo>
                    <a:pt x="6" y="24"/>
                  </a:lnTo>
                  <a:close/>
                </a:path>
              </a:pathLst>
            </a:custGeom>
            <a:solidFill>
              <a:srgbClr val="2D0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1" name="Google Shape;891;p9"/>
            <p:cNvSpPr/>
            <p:nvPr/>
          </p:nvSpPr>
          <p:spPr>
            <a:xfrm>
              <a:off x="7008813" y="4040188"/>
              <a:ext cx="568325" cy="1162050"/>
            </a:xfrm>
            <a:custGeom>
              <a:avLst/>
              <a:gdLst/>
              <a:ahLst/>
              <a:cxnLst/>
              <a:rect l="l" t="t" r="r" b="b"/>
              <a:pathLst>
                <a:path w="85" h="174" extrusionOk="0">
                  <a:moveTo>
                    <a:pt x="0" y="10"/>
                  </a:moveTo>
                  <a:cubicBezTo>
                    <a:pt x="0" y="10"/>
                    <a:pt x="46" y="63"/>
                    <a:pt x="35" y="101"/>
                  </a:cubicBezTo>
                  <a:cubicBezTo>
                    <a:pt x="24" y="139"/>
                    <a:pt x="0" y="165"/>
                    <a:pt x="0" y="165"/>
                  </a:cubicBezTo>
                  <a:cubicBezTo>
                    <a:pt x="0" y="165"/>
                    <a:pt x="17" y="174"/>
                    <a:pt x="34" y="170"/>
                  </a:cubicBezTo>
                  <a:cubicBezTo>
                    <a:pt x="34" y="170"/>
                    <a:pt x="85" y="128"/>
                    <a:pt x="79" y="30"/>
                  </a:cubicBezTo>
                  <a:cubicBezTo>
                    <a:pt x="79" y="30"/>
                    <a:pt x="53" y="4"/>
                    <a:pt x="20" y="0"/>
                  </a:cubicBezTo>
                  <a:cubicBezTo>
                    <a:pt x="13" y="11"/>
                    <a:pt x="13" y="11"/>
                    <a:pt x="13" y="11"/>
                  </a:cubicBezTo>
                  <a:lnTo>
                    <a:pt x="0" y="10"/>
                  </a:lnTo>
                  <a:close/>
                </a:path>
              </a:pathLst>
            </a:custGeom>
            <a:solidFill>
              <a:srgbClr val="C984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9"/>
            <p:cNvSpPr/>
            <p:nvPr/>
          </p:nvSpPr>
          <p:spPr>
            <a:xfrm>
              <a:off x="5295901" y="3371851"/>
              <a:ext cx="1987550" cy="1189038"/>
            </a:xfrm>
            <a:custGeom>
              <a:avLst/>
              <a:gdLst/>
              <a:ahLst/>
              <a:cxnLst/>
              <a:rect l="l" t="t" r="r" b="b"/>
              <a:pathLst>
                <a:path w="297" h="178" extrusionOk="0">
                  <a:moveTo>
                    <a:pt x="269" y="111"/>
                  </a:moveTo>
                  <a:cubicBezTo>
                    <a:pt x="269" y="111"/>
                    <a:pt x="245" y="105"/>
                    <a:pt x="193" y="124"/>
                  </a:cubicBezTo>
                  <a:cubicBezTo>
                    <a:pt x="141" y="144"/>
                    <a:pt x="17" y="178"/>
                    <a:pt x="4" y="75"/>
                  </a:cubicBezTo>
                  <a:cubicBezTo>
                    <a:pt x="4" y="75"/>
                    <a:pt x="8" y="28"/>
                    <a:pt x="0" y="0"/>
                  </a:cubicBezTo>
                  <a:cubicBezTo>
                    <a:pt x="65" y="45"/>
                    <a:pt x="65" y="45"/>
                    <a:pt x="65" y="45"/>
                  </a:cubicBezTo>
                  <a:cubicBezTo>
                    <a:pt x="65" y="45"/>
                    <a:pt x="134" y="62"/>
                    <a:pt x="190" y="45"/>
                  </a:cubicBezTo>
                  <a:cubicBezTo>
                    <a:pt x="245" y="28"/>
                    <a:pt x="265" y="29"/>
                    <a:pt x="279" y="34"/>
                  </a:cubicBezTo>
                  <a:cubicBezTo>
                    <a:pt x="279" y="34"/>
                    <a:pt x="297" y="73"/>
                    <a:pt x="269" y="111"/>
                  </a:cubicBezTo>
                  <a:close/>
                </a:path>
              </a:pathLst>
            </a:custGeom>
            <a:solidFill>
              <a:srgbClr val="4643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9"/>
            <p:cNvSpPr/>
            <p:nvPr/>
          </p:nvSpPr>
          <p:spPr>
            <a:xfrm>
              <a:off x="4733926" y="1041401"/>
              <a:ext cx="1398588" cy="1716088"/>
            </a:xfrm>
            <a:custGeom>
              <a:avLst/>
              <a:gdLst/>
              <a:ahLst/>
              <a:cxnLst/>
              <a:rect l="l" t="t" r="r" b="b"/>
              <a:pathLst>
                <a:path w="209" h="257" extrusionOk="0">
                  <a:moveTo>
                    <a:pt x="194" y="56"/>
                  </a:moveTo>
                  <a:cubicBezTo>
                    <a:pt x="194" y="56"/>
                    <a:pt x="209" y="106"/>
                    <a:pt x="194" y="136"/>
                  </a:cubicBezTo>
                  <a:cubicBezTo>
                    <a:pt x="194" y="136"/>
                    <a:pt x="199" y="205"/>
                    <a:pt x="129" y="193"/>
                  </a:cubicBezTo>
                  <a:cubicBezTo>
                    <a:pt x="129" y="193"/>
                    <a:pt x="136" y="226"/>
                    <a:pt x="148" y="228"/>
                  </a:cubicBezTo>
                  <a:cubicBezTo>
                    <a:pt x="148" y="228"/>
                    <a:pt x="53" y="257"/>
                    <a:pt x="12" y="183"/>
                  </a:cubicBezTo>
                  <a:cubicBezTo>
                    <a:pt x="12" y="183"/>
                    <a:pt x="0" y="158"/>
                    <a:pt x="12" y="140"/>
                  </a:cubicBezTo>
                  <a:cubicBezTo>
                    <a:pt x="24" y="122"/>
                    <a:pt x="39" y="124"/>
                    <a:pt x="39" y="124"/>
                  </a:cubicBezTo>
                  <a:cubicBezTo>
                    <a:pt x="39" y="124"/>
                    <a:pt x="31" y="87"/>
                    <a:pt x="52" y="62"/>
                  </a:cubicBezTo>
                  <a:cubicBezTo>
                    <a:pt x="72" y="37"/>
                    <a:pt x="171" y="0"/>
                    <a:pt x="194" y="56"/>
                  </a:cubicBezTo>
                  <a:close/>
                </a:path>
              </a:pathLst>
            </a:custGeom>
            <a:solidFill>
              <a:srgbClr val="8C7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p9"/>
            <p:cNvSpPr/>
            <p:nvPr/>
          </p:nvSpPr>
          <p:spPr>
            <a:xfrm>
              <a:off x="5289551" y="1535113"/>
              <a:ext cx="890588" cy="1276350"/>
            </a:xfrm>
            <a:custGeom>
              <a:avLst/>
              <a:gdLst/>
              <a:ahLst/>
              <a:cxnLst/>
              <a:rect l="l" t="t" r="r" b="b"/>
              <a:pathLst>
                <a:path w="133" h="191" extrusionOk="0">
                  <a:moveTo>
                    <a:pt x="99" y="0"/>
                  </a:moveTo>
                  <a:cubicBezTo>
                    <a:pt x="99" y="0"/>
                    <a:pt x="133" y="91"/>
                    <a:pt x="88" y="113"/>
                  </a:cubicBezTo>
                  <a:cubicBezTo>
                    <a:pt x="60" y="126"/>
                    <a:pt x="46" y="119"/>
                    <a:pt x="46" y="119"/>
                  </a:cubicBezTo>
                  <a:cubicBezTo>
                    <a:pt x="46" y="119"/>
                    <a:pt x="40" y="148"/>
                    <a:pt x="52" y="171"/>
                  </a:cubicBezTo>
                  <a:cubicBezTo>
                    <a:pt x="52" y="171"/>
                    <a:pt x="33" y="191"/>
                    <a:pt x="12" y="158"/>
                  </a:cubicBezTo>
                  <a:cubicBezTo>
                    <a:pt x="12" y="158"/>
                    <a:pt x="24" y="126"/>
                    <a:pt x="20" y="103"/>
                  </a:cubicBezTo>
                  <a:cubicBezTo>
                    <a:pt x="20" y="103"/>
                    <a:pt x="14" y="95"/>
                    <a:pt x="12" y="83"/>
                  </a:cubicBezTo>
                  <a:cubicBezTo>
                    <a:pt x="12" y="83"/>
                    <a:pt x="0" y="63"/>
                    <a:pt x="7" y="52"/>
                  </a:cubicBezTo>
                  <a:cubicBezTo>
                    <a:pt x="14" y="41"/>
                    <a:pt x="27" y="46"/>
                    <a:pt x="29" y="55"/>
                  </a:cubicBezTo>
                  <a:cubicBezTo>
                    <a:pt x="29" y="55"/>
                    <a:pt x="76" y="61"/>
                    <a:pt x="99" y="0"/>
                  </a:cubicBezTo>
                  <a:close/>
                </a:path>
              </a:pathLst>
            </a:custGeom>
            <a:solidFill>
              <a:srgbClr val="E29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5" name="Google Shape;895;p9"/>
            <p:cNvSpPr/>
            <p:nvPr/>
          </p:nvSpPr>
          <p:spPr>
            <a:xfrm>
              <a:off x="5911851" y="2717801"/>
              <a:ext cx="1177925" cy="989013"/>
            </a:xfrm>
            <a:custGeom>
              <a:avLst/>
              <a:gdLst/>
              <a:ahLst/>
              <a:cxnLst/>
              <a:rect l="l" t="t" r="r" b="b"/>
              <a:pathLst>
                <a:path w="742" h="623" extrusionOk="0">
                  <a:moveTo>
                    <a:pt x="0" y="623"/>
                  </a:moveTo>
                  <a:lnTo>
                    <a:pt x="560" y="560"/>
                  </a:lnTo>
                  <a:lnTo>
                    <a:pt x="742" y="0"/>
                  </a:lnTo>
                  <a:lnTo>
                    <a:pt x="691" y="0"/>
                  </a:lnTo>
                  <a:lnTo>
                    <a:pt x="527" y="505"/>
                  </a:lnTo>
                  <a:lnTo>
                    <a:pt x="0" y="564"/>
                  </a:lnTo>
                  <a:lnTo>
                    <a:pt x="0" y="623"/>
                  </a:lnTo>
                  <a:close/>
                </a:path>
              </a:pathLst>
            </a:custGeom>
            <a:solidFill>
              <a:srgbClr val="1D18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6" name="Google Shape;896;p9"/>
            <p:cNvSpPr/>
            <p:nvPr/>
          </p:nvSpPr>
          <p:spPr>
            <a:xfrm>
              <a:off x="5148263" y="2590801"/>
              <a:ext cx="763588" cy="1082675"/>
            </a:xfrm>
            <a:custGeom>
              <a:avLst/>
              <a:gdLst/>
              <a:ahLst/>
              <a:cxnLst/>
              <a:rect l="l" t="t" r="r" b="b"/>
              <a:pathLst>
                <a:path w="114" h="162" extrusionOk="0">
                  <a:moveTo>
                    <a:pt x="33" y="0"/>
                  </a:moveTo>
                  <a:cubicBezTo>
                    <a:pt x="33" y="0"/>
                    <a:pt x="0" y="3"/>
                    <a:pt x="2" y="37"/>
                  </a:cubicBezTo>
                  <a:cubicBezTo>
                    <a:pt x="4" y="70"/>
                    <a:pt x="13" y="89"/>
                    <a:pt x="13" y="89"/>
                  </a:cubicBezTo>
                  <a:cubicBezTo>
                    <a:pt x="13" y="89"/>
                    <a:pt x="33" y="72"/>
                    <a:pt x="62" y="72"/>
                  </a:cubicBezTo>
                  <a:cubicBezTo>
                    <a:pt x="62" y="72"/>
                    <a:pt x="72" y="139"/>
                    <a:pt x="87" y="162"/>
                  </a:cubicBezTo>
                  <a:cubicBezTo>
                    <a:pt x="87" y="162"/>
                    <a:pt x="84" y="118"/>
                    <a:pt x="87" y="95"/>
                  </a:cubicBezTo>
                  <a:cubicBezTo>
                    <a:pt x="87" y="95"/>
                    <a:pt x="114" y="82"/>
                    <a:pt x="106" y="58"/>
                  </a:cubicBezTo>
                  <a:cubicBezTo>
                    <a:pt x="98" y="34"/>
                    <a:pt x="73" y="13"/>
                    <a:pt x="73" y="13"/>
                  </a:cubicBezTo>
                  <a:cubicBezTo>
                    <a:pt x="73" y="13"/>
                    <a:pt x="54" y="31"/>
                    <a:pt x="33" y="0"/>
                  </a:cubicBezTo>
                  <a:close/>
                </a:path>
              </a:pathLst>
            </a:custGeom>
            <a:solidFill>
              <a:srgbClr val="4643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7" name="Google Shape;897;p9"/>
            <p:cNvSpPr/>
            <p:nvPr/>
          </p:nvSpPr>
          <p:spPr>
            <a:xfrm>
              <a:off x="5235576" y="3065463"/>
              <a:ext cx="1211263" cy="1089025"/>
            </a:xfrm>
            <a:custGeom>
              <a:avLst/>
              <a:gdLst/>
              <a:ahLst/>
              <a:cxnLst/>
              <a:rect l="l" t="t" r="r" b="b"/>
              <a:pathLst>
                <a:path w="181" h="163" extrusionOk="0">
                  <a:moveTo>
                    <a:pt x="94" y="132"/>
                  </a:moveTo>
                  <a:cubicBezTo>
                    <a:pt x="94" y="132"/>
                    <a:pt x="39" y="163"/>
                    <a:pt x="0" y="18"/>
                  </a:cubicBezTo>
                  <a:cubicBezTo>
                    <a:pt x="0" y="18"/>
                    <a:pt x="18" y="0"/>
                    <a:pt x="49" y="1"/>
                  </a:cubicBezTo>
                  <a:cubicBezTo>
                    <a:pt x="49" y="1"/>
                    <a:pt x="62" y="73"/>
                    <a:pt x="74" y="91"/>
                  </a:cubicBezTo>
                  <a:cubicBezTo>
                    <a:pt x="86" y="109"/>
                    <a:pt x="127" y="100"/>
                    <a:pt x="132" y="87"/>
                  </a:cubicBezTo>
                  <a:cubicBezTo>
                    <a:pt x="137" y="73"/>
                    <a:pt x="128" y="52"/>
                    <a:pt x="143" y="44"/>
                  </a:cubicBezTo>
                  <a:cubicBezTo>
                    <a:pt x="159" y="36"/>
                    <a:pt x="174" y="35"/>
                    <a:pt x="177" y="43"/>
                  </a:cubicBezTo>
                  <a:cubicBezTo>
                    <a:pt x="181" y="52"/>
                    <a:pt x="170" y="64"/>
                    <a:pt x="161" y="68"/>
                  </a:cubicBezTo>
                  <a:cubicBezTo>
                    <a:pt x="153" y="72"/>
                    <a:pt x="156" y="93"/>
                    <a:pt x="149" y="100"/>
                  </a:cubicBezTo>
                  <a:cubicBezTo>
                    <a:pt x="142" y="106"/>
                    <a:pt x="112" y="130"/>
                    <a:pt x="94" y="132"/>
                  </a:cubicBezTo>
                  <a:close/>
                </a:path>
              </a:pathLst>
            </a:custGeom>
            <a:solidFill>
              <a:srgbClr val="E29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8" name="Google Shape;898;p9"/>
            <p:cNvSpPr/>
            <p:nvPr/>
          </p:nvSpPr>
          <p:spPr>
            <a:xfrm>
              <a:off x="7142163" y="3646488"/>
              <a:ext cx="957263" cy="1343025"/>
            </a:xfrm>
            <a:custGeom>
              <a:avLst/>
              <a:gdLst/>
              <a:ahLst/>
              <a:cxnLst/>
              <a:rect l="l" t="t" r="r" b="b"/>
              <a:pathLst>
                <a:path w="143" h="201" extrusionOk="0">
                  <a:moveTo>
                    <a:pt x="0" y="59"/>
                  </a:moveTo>
                  <a:cubicBezTo>
                    <a:pt x="0" y="59"/>
                    <a:pt x="42" y="63"/>
                    <a:pt x="74" y="105"/>
                  </a:cubicBezTo>
                  <a:cubicBezTo>
                    <a:pt x="107" y="146"/>
                    <a:pt x="117" y="198"/>
                    <a:pt x="117" y="198"/>
                  </a:cubicBezTo>
                  <a:cubicBezTo>
                    <a:pt x="117" y="198"/>
                    <a:pt x="135" y="201"/>
                    <a:pt x="142" y="193"/>
                  </a:cubicBezTo>
                  <a:cubicBezTo>
                    <a:pt x="142" y="193"/>
                    <a:pt x="143" y="42"/>
                    <a:pt x="6" y="0"/>
                  </a:cubicBezTo>
                  <a:cubicBezTo>
                    <a:pt x="6" y="0"/>
                    <a:pt x="15" y="26"/>
                    <a:pt x="0" y="59"/>
                  </a:cubicBezTo>
                  <a:close/>
                </a:path>
              </a:pathLst>
            </a:custGeom>
            <a:solidFill>
              <a:srgbClr val="E29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p9"/>
            <p:cNvSpPr/>
            <p:nvPr/>
          </p:nvSpPr>
          <p:spPr>
            <a:xfrm>
              <a:off x="4338638" y="2617788"/>
              <a:ext cx="2636838" cy="2438400"/>
            </a:xfrm>
            <a:custGeom>
              <a:avLst/>
              <a:gdLst/>
              <a:ahLst/>
              <a:cxnLst/>
              <a:rect l="l" t="t" r="r" b="b"/>
              <a:pathLst>
                <a:path w="394" h="365" extrusionOk="0">
                  <a:moveTo>
                    <a:pt x="24" y="142"/>
                  </a:moveTo>
                  <a:cubicBezTo>
                    <a:pt x="24" y="142"/>
                    <a:pt x="0" y="30"/>
                    <a:pt x="71" y="15"/>
                  </a:cubicBezTo>
                  <a:cubicBezTo>
                    <a:pt x="142" y="0"/>
                    <a:pt x="147" y="141"/>
                    <a:pt x="147" y="141"/>
                  </a:cubicBezTo>
                  <a:cubicBezTo>
                    <a:pt x="147" y="141"/>
                    <a:pt x="126" y="292"/>
                    <a:pt x="323" y="242"/>
                  </a:cubicBezTo>
                  <a:cubicBezTo>
                    <a:pt x="323" y="242"/>
                    <a:pt x="374" y="228"/>
                    <a:pt x="384" y="271"/>
                  </a:cubicBezTo>
                  <a:cubicBezTo>
                    <a:pt x="394" y="315"/>
                    <a:pt x="370" y="339"/>
                    <a:pt x="340" y="347"/>
                  </a:cubicBezTo>
                  <a:cubicBezTo>
                    <a:pt x="311" y="354"/>
                    <a:pt x="177" y="365"/>
                    <a:pt x="143" y="358"/>
                  </a:cubicBezTo>
                  <a:cubicBezTo>
                    <a:pt x="143" y="358"/>
                    <a:pt x="78" y="355"/>
                    <a:pt x="24" y="142"/>
                  </a:cubicBezTo>
                  <a:close/>
                </a:path>
              </a:pathLst>
            </a:cu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9"/>
            <p:cNvSpPr/>
            <p:nvPr/>
          </p:nvSpPr>
          <p:spPr>
            <a:xfrm>
              <a:off x="5162551" y="5022851"/>
              <a:ext cx="368300" cy="339725"/>
            </a:xfrm>
            <a:custGeom>
              <a:avLst/>
              <a:gdLst/>
              <a:ahLst/>
              <a:cxnLst/>
              <a:rect l="l" t="t" r="r" b="b"/>
              <a:pathLst>
                <a:path w="232" h="214" extrusionOk="0">
                  <a:moveTo>
                    <a:pt x="0" y="214"/>
                  </a:moveTo>
                  <a:lnTo>
                    <a:pt x="126" y="214"/>
                  </a:lnTo>
                  <a:lnTo>
                    <a:pt x="232" y="0"/>
                  </a:lnTo>
                  <a:lnTo>
                    <a:pt x="118" y="0"/>
                  </a:lnTo>
                  <a:lnTo>
                    <a:pt x="0" y="214"/>
                  </a:lnTo>
                  <a:close/>
                </a:path>
              </a:pathLst>
            </a:custGeom>
            <a:solidFill>
              <a:srgbClr val="3327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1" name="Google Shape;901;p9"/>
            <p:cNvSpPr/>
            <p:nvPr/>
          </p:nvSpPr>
          <p:spPr>
            <a:xfrm>
              <a:off x="6400801" y="4948238"/>
              <a:ext cx="400050" cy="414338"/>
            </a:xfrm>
            <a:custGeom>
              <a:avLst/>
              <a:gdLst/>
              <a:ahLst/>
              <a:cxnLst/>
              <a:rect l="l" t="t" r="r" b="b"/>
              <a:pathLst>
                <a:path w="252" h="261" extrusionOk="0">
                  <a:moveTo>
                    <a:pt x="252" y="261"/>
                  </a:moveTo>
                  <a:lnTo>
                    <a:pt x="126" y="261"/>
                  </a:lnTo>
                  <a:lnTo>
                    <a:pt x="0" y="13"/>
                  </a:lnTo>
                  <a:lnTo>
                    <a:pt x="109" y="0"/>
                  </a:lnTo>
                  <a:lnTo>
                    <a:pt x="252" y="261"/>
                  </a:lnTo>
                  <a:close/>
                </a:path>
              </a:pathLst>
            </a:custGeom>
            <a:solidFill>
              <a:srgbClr val="3327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2" name="Google Shape;902;p9"/>
            <p:cNvSpPr/>
            <p:nvPr/>
          </p:nvSpPr>
          <p:spPr>
            <a:xfrm>
              <a:off x="5984876" y="1882776"/>
              <a:ext cx="127000" cy="193675"/>
            </a:xfrm>
            <a:custGeom>
              <a:avLst/>
              <a:gdLst/>
              <a:ahLst/>
              <a:cxnLst/>
              <a:rect l="l" t="t" r="r" b="b"/>
              <a:pathLst>
                <a:path w="19" h="29" extrusionOk="0">
                  <a:moveTo>
                    <a:pt x="0" y="0"/>
                  </a:moveTo>
                  <a:cubicBezTo>
                    <a:pt x="0" y="0"/>
                    <a:pt x="5" y="11"/>
                    <a:pt x="12" y="15"/>
                  </a:cubicBezTo>
                  <a:cubicBezTo>
                    <a:pt x="19" y="19"/>
                    <a:pt x="12" y="29"/>
                    <a:pt x="8" y="28"/>
                  </a:cubicBezTo>
                  <a:cubicBezTo>
                    <a:pt x="3" y="27"/>
                    <a:pt x="3" y="27"/>
                    <a:pt x="3" y="27"/>
                  </a:cubicBezTo>
                  <a:lnTo>
                    <a:pt x="0" y="0"/>
                  </a:lnTo>
                  <a:close/>
                </a:path>
              </a:pathLst>
            </a:custGeom>
            <a:solidFill>
              <a:srgbClr val="BC7D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3" name="Google Shape;903;p9"/>
            <p:cNvSpPr/>
            <p:nvPr/>
          </p:nvSpPr>
          <p:spPr>
            <a:xfrm>
              <a:off x="5818188" y="1828801"/>
              <a:ext cx="114300" cy="60325"/>
            </a:xfrm>
            <a:custGeom>
              <a:avLst/>
              <a:gdLst/>
              <a:ahLst/>
              <a:cxnLst/>
              <a:rect l="l" t="t" r="r" b="b"/>
              <a:pathLst>
                <a:path w="17" h="9" extrusionOk="0">
                  <a:moveTo>
                    <a:pt x="0" y="0"/>
                  </a:moveTo>
                  <a:cubicBezTo>
                    <a:pt x="3" y="2"/>
                    <a:pt x="5" y="4"/>
                    <a:pt x="8" y="5"/>
                  </a:cubicBezTo>
                  <a:cubicBezTo>
                    <a:pt x="9" y="5"/>
                    <a:pt x="10" y="6"/>
                    <a:pt x="12" y="6"/>
                  </a:cubicBezTo>
                  <a:cubicBezTo>
                    <a:pt x="13" y="6"/>
                    <a:pt x="15" y="6"/>
                    <a:pt x="17" y="6"/>
                  </a:cubicBezTo>
                  <a:cubicBezTo>
                    <a:pt x="15" y="8"/>
                    <a:pt x="14" y="8"/>
                    <a:pt x="12" y="9"/>
                  </a:cubicBezTo>
                  <a:cubicBezTo>
                    <a:pt x="10" y="9"/>
                    <a:pt x="8" y="9"/>
                    <a:pt x="6" y="8"/>
                  </a:cubicBezTo>
                  <a:cubicBezTo>
                    <a:pt x="2" y="7"/>
                    <a:pt x="0" y="3"/>
                    <a:pt x="0" y="0"/>
                  </a:cubicBezTo>
                  <a:close/>
                </a:path>
              </a:pathLst>
            </a:custGeom>
            <a:solidFill>
              <a:srgbClr val="BC7D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4" name="Google Shape;904;p9"/>
            <p:cNvSpPr/>
            <p:nvPr/>
          </p:nvSpPr>
          <p:spPr>
            <a:xfrm>
              <a:off x="5838826" y="2070101"/>
              <a:ext cx="73025" cy="66675"/>
            </a:xfrm>
            <a:custGeom>
              <a:avLst/>
              <a:gdLst/>
              <a:ahLst/>
              <a:cxnLst/>
              <a:rect l="l" t="t" r="r" b="b"/>
              <a:pathLst>
                <a:path w="11" h="10" extrusionOk="0">
                  <a:moveTo>
                    <a:pt x="2" y="0"/>
                  </a:moveTo>
                  <a:cubicBezTo>
                    <a:pt x="3" y="3"/>
                    <a:pt x="3" y="5"/>
                    <a:pt x="4" y="6"/>
                  </a:cubicBezTo>
                  <a:cubicBezTo>
                    <a:pt x="5" y="6"/>
                    <a:pt x="6" y="7"/>
                    <a:pt x="7" y="7"/>
                  </a:cubicBezTo>
                  <a:cubicBezTo>
                    <a:pt x="8" y="7"/>
                    <a:pt x="9" y="8"/>
                    <a:pt x="11" y="8"/>
                  </a:cubicBezTo>
                  <a:cubicBezTo>
                    <a:pt x="9" y="9"/>
                    <a:pt x="8" y="10"/>
                    <a:pt x="7" y="10"/>
                  </a:cubicBezTo>
                  <a:cubicBezTo>
                    <a:pt x="5" y="10"/>
                    <a:pt x="3" y="10"/>
                    <a:pt x="2" y="9"/>
                  </a:cubicBezTo>
                  <a:cubicBezTo>
                    <a:pt x="0" y="7"/>
                    <a:pt x="0" y="6"/>
                    <a:pt x="0" y="4"/>
                  </a:cubicBezTo>
                  <a:cubicBezTo>
                    <a:pt x="0" y="2"/>
                    <a:pt x="0" y="1"/>
                    <a:pt x="2" y="0"/>
                  </a:cubicBezTo>
                  <a:close/>
                </a:path>
              </a:pathLst>
            </a:custGeom>
            <a:solidFill>
              <a:srgbClr val="BC7D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p9"/>
            <p:cNvSpPr/>
            <p:nvPr/>
          </p:nvSpPr>
          <p:spPr>
            <a:xfrm>
              <a:off x="3676651" y="4133851"/>
              <a:ext cx="849313" cy="1049338"/>
            </a:xfrm>
            <a:custGeom>
              <a:avLst/>
              <a:gdLst/>
              <a:ahLst/>
              <a:cxnLst/>
              <a:rect l="l" t="t" r="r" b="b"/>
              <a:pathLst>
                <a:path w="127" h="157" extrusionOk="0">
                  <a:moveTo>
                    <a:pt x="103" y="154"/>
                  </a:moveTo>
                  <a:cubicBezTo>
                    <a:pt x="103" y="154"/>
                    <a:pt x="127" y="115"/>
                    <a:pt x="105" y="94"/>
                  </a:cubicBezTo>
                  <a:cubicBezTo>
                    <a:pt x="88" y="82"/>
                    <a:pt x="70" y="103"/>
                    <a:pt x="59" y="91"/>
                  </a:cubicBezTo>
                  <a:cubicBezTo>
                    <a:pt x="49" y="79"/>
                    <a:pt x="96" y="41"/>
                    <a:pt x="81" y="21"/>
                  </a:cubicBezTo>
                  <a:cubicBezTo>
                    <a:pt x="66" y="2"/>
                    <a:pt x="36" y="0"/>
                    <a:pt x="18" y="17"/>
                  </a:cubicBezTo>
                  <a:cubicBezTo>
                    <a:pt x="0" y="33"/>
                    <a:pt x="29" y="126"/>
                    <a:pt x="51" y="154"/>
                  </a:cubicBezTo>
                  <a:cubicBezTo>
                    <a:pt x="51" y="154"/>
                    <a:pt x="80" y="157"/>
                    <a:pt x="103" y="154"/>
                  </a:cubicBezTo>
                  <a:close/>
                </a:path>
              </a:pathLst>
            </a:custGeom>
            <a:solidFill>
              <a:srgbClr val="8C7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p9"/>
            <p:cNvSpPr/>
            <p:nvPr/>
          </p:nvSpPr>
          <p:spPr>
            <a:xfrm>
              <a:off x="3938588" y="4187826"/>
              <a:ext cx="260350" cy="981075"/>
            </a:xfrm>
            <a:custGeom>
              <a:avLst/>
              <a:gdLst/>
              <a:ahLst/>
              <a:cxnLst/>
              <a:rect l="l" t="t" r="r" b="b"/>
              <a:pathLst>
                <a:path w="39" h="147" extrusionOk="0">
                  <a:moveTo>
                    <a:pt x="39" y="147"/>
                  </a:moveTo>
                  <a:cubicBezTo>
                    <a:pt x="30" y="137"/>
                    <a:pt x="22" y="126"/>
                    <a:pt x="15" y="114"/>
                  </a:cubicBezTo>
                  <a:cubicBezTo>
                    <a:pt x="8" y="103"/>
                    <a:pt x="3" y="90"/>
                    <a:pt x="1" y="76"/>
                  </a:cubicBezTo>
                  <a:cubicBezTo>
                    <a:pt x="0" y="69"/>
                    <a:pt x="0" y="62"/>
                    <a:pt x="1" y="56"/>
                  </a:cubicBezTo>
                  <a:cubicBezTo>
                    <a:pt x="2" y="49"/>
                    <a:pt x="3" y="42"/>
                    <a:pt x="5" y="36"/>
                  </a:cubicBezTo>
                  <a:cubicBezTo>
                    <a:pt x="7" y="29"/>
                    <a:pt x="9" y="23"/>
                    <a:pt x="12" y="17"/>
                  </a:cubicBezTo>
                  <a:cubicBezTo>
                    <a:pt x="15" y="11"/>
                    <a:pt x="19" y="5"/>
                    <a:pt x="24" y="0"/>
                  </a:cubicBezTo>
                  <a:cubicBezTo>
                    <a:pt x="19" y="5"/>
                    <a:pt x="16" y="11"/>
                    <a:pt x="13" y="17"/>
                  </a:cubicBezTo>
                  <a:cubicBezTo>
                    <a:pt x="11" y="23"/>
                    <a:pt x="9" y="30"/>
                    <a:pt x="7" y="36"/>
                  </a:cubicBezTo>
                  <a:cubicBezTo>
                    <a:pt x="5" y="43"/>
                    <a:pt x="4" y="49"/>
                    <a:pt x="3" y="56"/>
                  </a:cubicBezTo>
                  <a:cubicBezTo>
                    <a:pt x="3" y="63"/>
                    <a:pt x="3" y="69"/>
                    <a:pt x="4" y="76"/>
                  </a:cubicBezTo>
                  <a:cubicBezTo>
                    <a:pt x="6" y="89"/>
                    <a:pt x="11" y="102"/>
                    <a:pt x="17" y="113"/>
                  </a:cubicBezTo>
                  <a:cubicBezTo>
                    <a:pt x="20" y="120"/>
                    <a:pt x="23" y="125"/>
                    <a:pt x="27" y="131"/>
                  </a:cubicBezTo>
                  <a:cubicBezTo>
                    <a:pt x="31" y="137"/>
                    <a:pt x="35" y="142"/>
                    <a:pt x="39" y="147"/>
                  </a:cubicBezTo>
                  <a:close/>
                </a:path>
              </a:pathLst>
            </a:custGeom>
            <a:solidFill>
              <a:srgbClr val="2D0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907" name="Google Shape;907;p9"/>
          <p:cNvSpPr/>
          <p:nvPr/>
        </p:nvSpPr>
        <p:spPr>
          <a:xfrm>
            <a:off x="6428328" y="561278"/>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8" name="Google Shape;908;p9"/>
          <p:cNvSpPr/>
          <p:nvPr/>
        </p:nvSpPr>
        <p:spPr>
          <a:xfrm>
            <a:off x="521970" y="397510"/>
            <a:ext cx="174000" cy="17400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9" name="Google Shape;909;p9"/>
          <p:cNvSpPr/>
          <p:nvPr/>
        </p:nvSpPr>
        <p:spPr>
          <a:xfrm>
            <a:off x="1096677" y="309148"/>
            <a:ext cx="3766200" cy="551100"/>
          </a:xfrm>
          <a:prstGeom prst="roundRect">
            <a:avLst>
              <a:gd name="adj" fmla="val 50000"/>
            </a:avLst>
          </a:prstGeom>
          <a:gradFill>
            <a:gsLst>
              <a:gs pos="0">
                <a:srgbClr val="146DD7"/>
              </a:gs>
              <a:gs pos="100000">
                <a:srgbClr val="77B6EB"/>
              </a:gs>
            </a:gsLst>
            <a:lin ang="0" scaled="0"/>
          </a:gradFill>
          <a:ln>
            <a:noFill/>
          </a:ln>
          <a:effectLst>
            <a:outerShdw blurRad="50800" dist="38100" dir="13500000" sx="102000" sy="102000" algn="br" rotWithShape="0">
              <a:srgbClr val="000000">
                <a:alpha val="23920"/>
              </a:srgbClr>
            </a:outerShdw>
          </a:effectLst>
        </p:spPr>
        <p:txBody>
          <a:bodyPr spcFirstLastPara="1" wrap="square" lIns="91425" tIns="45700" rIns="91425" bIns="45700" anchor="ctr" anchorCtr="0">
            <a:noAutofit/>
          </a:bodyPr>
          <a:lstStyle/>
          <a:p>
            <a:pPr lvl="0"/>
            <a:r>
              <a:rPr lang="vi-VN" altLang="zh-CN" sz="2400" b="1" dirty="0">
                <a:solidFill>
                  <a:schemeClr val="lt1"/>
                </a:solidFill>
                <a:latin typeface="+mn-lt"/>
                <a:ea typeface="Microsoft Yahei"/>
                <a:cs typeface="Microsoft Yahei"/>
                <a:sym typeface="Microsoft Yahei"/>
              </a:rPr>
              <a:t>Giao diện </a:t>
            </a:r>
            <a:r>
              <a:rPr lang="vi-VN" altLang="zh-CN" sz="2400" b="1" dirty="0" smtClean="0">
                <a:solidFill>
                  <a:schemeClr val="lt1"/>
                </a:solidFill>
                <a:latin typeface="+mn-lt"/>
                <a:ea typeface="Microsoft Yahei"/>
                <a:cs typeface="Microsoft Yahei"/>
                <a:sym typeface="Microsoft Yahei"/>
              </a:rPr>
              <a:t>trang Home</a:t>
            </a:r>
            <a:endParaRPr dirty="0">
              <a:latin typeface="+mn-lt"/>
            </a:endParaRPr>
          </a:p>
        </p:txBody>
      </p:sp>
      <p:sp>
        <p:nvSpPr>
          <p:cNvPr id="910" name="Google Shape;910;p9"/>
          <p:cNvSpPr/>
          <p:nvPr/>
        </p:nvSpPr>
        <p:spPr>
          <a:xfrm>
            <a:off x="742315" y="702945"/>
            <a:ext cx="115500" cy="11550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a:blip r:embed="rId3"/>
          <a:stretch>
            <a:fillRect/>
          </a:stretch>
        </p:blipFill>
        <p:spPr>
          <a:xfrm>
            <a:off x="1003282" y="1140796"/>
            <a:ext cx="4686876" cy="2463001"/>
          </a:xfrm>
          <a:prstGeom prst="rect">
            <a:avLst/>
          </a:prstGeom>
        </p:spPr>
      </p:pic>
      <p:pic>
        <p:nvPicPr>
          <p:cNvPr id="5" name="Picture 4"/>
          <p:cNvPicPr>
            <a:picLocks noChangeAspect="1"/>
          </p:cNvPicPr>
          <p:nvPr/>
        </p:nvPicPr>
        <p:blipFill>
          <a:blip r:embed="rId4"/>
          <a:stretch>
            <a:fillRect/>
          </a:stretch>
        </p:blipFill>
        <p:spPr>
          <a:xfrm>
            <a:off x="6164554" y="1345942"/>
            <a:ext cx="6020289" cy="2207439"/>
          </a:xfrm>
          <a:prstGeom prst="rect">
            <a:avLst/>
          </a:prstGeom>
        </p:spPr>
      </p:pic>
      <p:pic>
        <p:nvPicPr>
          <p:cNvPr id="6" name="Picture 5"/>
          <p:cNvPicPr>
            <a:picLocks noChangeAspect="1"/>
          </p:cNvPicPr>
          <p:nvPr/>
        </p:nvPicPr>
        <p:blipFill>
          <a:blip r:embed="rId5"/>
          <a:stretch>
            <a:fillRect/>
          </a:stretch>
        </p:blipFill>
        <p:spPr>
          <a:xfrm>
            <a:off x="4476193" y="4194300"/>
            <a:ext cx="5594163" cy="22693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5"/>
                                        </p:tgtEl>
                                        <p:attrNameLst>
                                          <p:attrName>style.visibility</p:attrName>
                                        </p:attrNameLst>
                                      </p:cBhvr>
                                      <p:to>
                                        <p:strVal val="visible"/>
                                      </p:to>
                                    </p:set>
                                    <p:animEffect transition="in" filter="fade">
                                      <p:cBhvr>
                                        <p:cTn id="7" dur="5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14"/>
          <p:cNvSpPr/>
          <p:nvPr/>
        </p:nvSpPr>
        <p:spPr>
          <a:xfrm>
            <a:off x="10082213" y="356839"/>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4" name="Google Shape;1664;p14"/>
          <p:cNvSpPr/>
          <p:nvPr/>
        </p:nvSpPr>
        <p:spPr>
          <a:xfrm>
            <a:off x="10234613" y="1401335"/>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5" name="Google Shape;1665;p14"/>
          <p:cNvSpPr/>
          <p:nvPr/>
        </p:nvSpPr>
        <p:spPr>
          <a:xfrm>
            <a:off x="11189899" y="1196899"/>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6" name="Google Shape;1666;p14"/>
          <p:cNvSpPr/>
          <p:nvPr/>
        </p:nvSpPr>
        <p:spPr>
          <a:xfrm>
            <a:off x="10829345" y="724833"/>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7" name="Google Shape;1667;p14"/>
          <p:cNvSpPr/>
          <p:nvPr/>
        </p:nvSpPr>
        <p:spPr>
          <a:xfrm>
            <a:off x="11405489" y="364277"/>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8" name="Google Shape;1668;p14"/>
          <p:cNvSpPr/>
          <p:nvPr/>
        </p:nvSpPr>
        <p:spPr>
          <a:xfrm>
            <a:off x="8524757" y="538979"/>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9" name="Google Shape;1669;p14"/>
          <p:cNvSpPr/>
          <p:nvPr/>
        </p:nvSpPr>
        <p:spPr>
          <a:xfrm>
            <a:off x="8677157" y="802889"/>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0" name="Google Shape;1670;p14"/>
          <p:cNvSpPr/>
          <p:nvPr/>
        </p:nvSpPr>
        <p:spPr>
          <a:xfrm>
            <a:off x="9766259" y="888383"/>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1" name="Google Shape;1671;p14"/>
          <p:cNvSpPr/>
          <p:nvPr/>
        </p:nvSpPr>
        <p:spPr>
          <a:xfrm>
            <a:off x="7130853" y="1085387"/>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2" name="Google Shape;1672;p14"/>
          <p:cNvSpPr/>
          <p:nvPr/>
        </p:nvSpPr>
        <p:spPr>
          <a:xfrm>
            <a:off x="7550877" y="457205"/>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3" name="Google Shape;1673;p14"/>
          <p:cNvSpPr/>
          <p:nvPr/>
        </p:nvSpPr>
        <p:spPr>
          <a:xfrm>
            <a:off x="5922804" y="1237787"/>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4" name="Google Shape;1674;p14"/>
          <p:cNvSpPr/>
          <p:nvPr/>
        </p:nvSpPr>
        <p:spPr>
          <a:xfrm>
            <a:off x="6655066" y="1947749"/>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5" name="Google Shape;1675;p14"/>
          <p:cNvSpPr/>
          <p:nvPr/>
        </p:nvSpPr>
        <p:spPr>
          <a:xfrm>
            <a:off x="6428328" y="561278"/>
            <a:ext cx="45719" cy="45719"/>
          </a:xfrm>
          <a:prstGeom prst="ellipse">
            <a:avLst/>
          </a:pr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6" name="Google Shape;1676;p14"/>
          <p:cNvSpPr/>
          <p:nvPr/>
        </p:nvSpPr>
        <p:spPr>
          <a:xfrm flipH="1">
            <a:off x="5007545" y="-39814"/>
            <a:ext cx="7193280" cy="6858000"/>
          </a:xfrm>
          <a:custGeom>
            <a:avLst/>
            <a:gdLst/>
            <a:ahLst/>
            <a:cxnLst/>
            <a:rect l="l" t="t" r="r" b="b"/>
            <a:pathLst>
              <a:path w="5664898" h="6514209" extrusionOk="0">
                <a:moveTo>
                  <a:pt x="0" y="0"/>
                </a:moveTo>
                <a:lnTo>
                  <a:pt x="4549776" y="0"/>
                </a:lnTo>
                <a:cubicBezTo>
                  <a:pt x="4549776" y="2163969"/>
                  <a:pt x="3256235" y="1116386"/>
                  <a:pt x="5664898" y="6514209"/>
                </a:cubicBezTo>
                <a:lnTo>
                  <a:pt x="0" y="6491907"/>
                </a:lnTo>
                <a:lnTo>
                  <a:pt x="0" y="0"/>
                </a:lnTo>
                <a:close/>
              </a:path>
            </a:pathLst>
          </a:custGeom>
          <a:gradFill>
            <a:gsLst>
              <a:gs pos="0">
                <a:srgbClr val="064EC4"/>
              </a:gs>
              <a:gs pos="100000">
                <a:srgbClr val="2CA2FA"/>
              </a:gs>
            </a:gsLst>
            <a:lin ang="5400000" scaled="0"/>
          </a:gradFill>
          <a:ln>
            <a:solidFill>
              <a:schemeClr val="bg2">
                <a:lumMod val="60000"/>
                <a:lumOff val="40000"/>
              </a:schemeClr>
            </a:solidFill>
          </a:ln>
          <a:effectLst>
            <a:outerShdw blurRad="76200" sy="23000" kx="1200000" algn="b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82" name="Google Shape;1682;p1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0416840" y="173477"/>
            <a:ext cx="1757624" cy="1915257"/>
            <a:chOff x="2281238" y="1138634"/>
            <a:chExt cx="7629525" cy="4580732"/>
          </a:xfrm>
        </p:grpSpPr>
        <p:sp>
          <p:nvSpPr>
            <p:cNvPr id="1683" name="Google Shape;1683;p14"/>
            <p:cNvSpPr/>
            <p:nvPr/>
          </p:nvSpPr>
          <p:spPr>
            <a:xfrm>
              <a:off x="2700338" y="2694384"/>
              <a:ext cx="6943725" cy="2184400"/>
            </a:xfrm>
            <a:custGeom>
              <a:avLst/>
              <a:gdLst/>
              <a:ahLst/>
              <a:cxnLst/>
              <a:rect l="l" t="t" r="r" b="b"/>
              <a:pathLst>
                <a:path w="1326" h="417" extrusionOk="0">
                  <a:moveTo>
                    <a:pt x="1326" y="402"/>
                  </a:moveTo>
                  <a:cubicBezTo>
                    <a:pt x="1182" y="348"/>
                    <a:pt x="1196" y="168"/>
                    <a:pt x="980" y="154"/>
                  </a:cubicBezTo>
                  <a:cubicBezTo>
                    <a:pt x="822" y="144"/>
                    <a:pt x="912" y="23"/>
                    <a:pt x="683" y="8"/>
                  </a:cubicBezTo>
                  <a:cubicBezTo>
                    <a:pt x="569" y="0"/>
                    <a:pt x="502" y="72"/>
                    <a:pt x="347" y="82"/>
                  </a:cubicBezTo>
                  <a:cubicBezTo>
                    <a:pt x="150" y="94"/>
                    <a:pt x="226" y="234"/>
                    <a:pt x="133" y="264"/>
                  </a:cubicBezTo>
                  <a:cubicBezTo>
                    <a:pt x="0" y="307"/>
                    <a:pt x="39" y="386"/>
                    <a:pt x="39" y="386"/>
                  </a:cubicBezTo>
                  <a:cubicBezTo>
                    <a:pt x="656" y="417"/>
                    <a:pt x="656" y="417"/>
                    <a:pt x="656" y="417"/>
                  </a:cubicBezTo>
                  <a:cubicBezTo>
                    <a:pt x="1326" y="402"/>
                    <a:pt x="1326" y="402"/>
                    <a:pt x="1326" y="402"/>
                  </a:cubicBezTo>
                </a:path>
              </a:pathLst>
            </a:custGeom>
            <a:gradFill>
              <a:gsLst>
                <a:gs pos="0">
                  <a:srgbClr val="EAF2FA"/>
                </a:gs>
                <a:gs pos="84000">
                  <a:srgbClr val="D6E6F5"/>
                </a:gs>
                <a:gs pos="100000">
                  <a:srgbClr val="D6E6F5"/>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84" name="Google Shape;1684;p14"/>
            <p:cNvSpPr/>
            <p:nvPr/>
          </p:nvSpPr>
          <p:spPr>
            <a:xfrm>
              <a:off x="6962775" y="2726134"/>
              <a:ext cx="917575" cy="1697038"/>
            </a:xfrm>
            <a:custGeom>
              <a:avLst/>
              <a:gdLst/>
              <a:ahLst/>
              <a:cxnLst/>
              <a:rect l="l" t="t" r="r" b="b"/>
              <a:pathLst>
                <a:path w="175" h="324" extrusionOk="0">
                  <a:moveTo>
                    <a:pt x="86" y="90"/>
                  </a:moveTo>
                  <a:cubicBezTo>
                    <a:pt x="108" y="62"/>
                    <a:pt x="124" y="48"/>
                    <a:pt x="141" y="31"/>
                  </a:cubicBezTo>
                  <a:cubicBezTo>
                    <a:pt x="158" y="13"/>
                    <a:pt x="165" y="0"/>
                    <a:pt x="165" y="0"/>
                  </a:cubicBezTo>
                  <a:cubicBezTo>
                    <a:pt x="165" y="0"/>
                    <a:pt x="175" y="28"/>
                    <a:pt x="159" y="73"/>
                  </a:cubicBezTo>
                  <a:cubicBezTo>
                    <a:pt x="159" y="76"/>
                    <a:pt x="158" y="78"/>
                    <a:pt x="157" y="81"/>
                  </a:cubicBezTo>
                  <a:cubicBezTo>
                    <a:pt x="148" y="82"/>
                    <a:pt x="122" y="95"/>
                    <a:pt x="126" y="94"/>
                  </a:cubicBezTo>
                  <a:cubicBezTo>
                    <a:pt x="138" y="93"/>
                    <a:pt x="143" y="99"/>
                    <a:pt x="147" y="99"/>
                  </a:cubicBezTo>
                  <a:cubicBezTo>
                    <a:pt x="131" y="122"/>
                    <a:pt x="108" y="125"/>
                    <a:pt x="89" y="123"/>
                  </a:cubicBezTo>
                  <a:cubicBezTo>
                    <a:pt x="65" y="120"/>
                    <a:pt x="67" y="127"/>
                    <a:pt x="54" y="157"/>
                  </a:cubicBezTo>
                  <a:cubicBezTo>
                    <a:pt x="41" y="187"/>
                    <a:pt x="51" y="230"/>
                    <a:pt x="38" y="257"/>
                  </a:cubicBezTo>
                  <a:cubicBezTo>
                    <a:pt x="25" y="283"/>
                    <a:pt x="0" y="324"/>
                    <a:pt x="0" y="324"/>
                  </a:cubicBezTo>
                  <a:cubicBezTo>
                    <a:pt x="8" y="285"/>
                    <a:pt x="8" y="285"/>
                    <a:pt x="8" y="285"/>
                  </a:cubicBezTo>
                  <a:cubicBezTo>
                    <a:pt x="31" y="248"/>
                    <a:pt x="39" y="219"/>
                    <a:pt x="41" y="187"/>
                  </a:cubicBezTo>
                  <a:cubicBezTo>
                    <a:pt x="44" y="155"/>
                    <a:pt x="63" y="117"/>
                    <a:pt x="86" y="90"/>
                  </a:cubicBezTo>
                  <a:close/>
                </a:path>
              </a:pathLst>
            </a:custGeom>
            <a:solidFill>
              <a:srgbClr val="28B9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85" name="Google Shape;1685;p14"/>
            <p:cNvSpPr/>
            <p:nvPr/>
          </p:nvSpPr>
          <p:spPr>
            <a:xfrm>
              <a:off x="6654800" y="3721496"/>
              <a:ext cx="396875" cy="1701800"/>
            </a:xfrm>
            <a:custGeom>
              <a:avLst/>
              <a:gdLst/>
              <a:ahLst/>
              <a:cxnLst/>
              <a:rect l="l" t="t" r="r" b="b"/>
              <a:pathLst>
                <a:path w="76" h="325" extrusionOk="0">
                  <a:moveTo>
                    <a:pt x="59" y="100"/>
                  </a:moveTo>
                  <a:cubicBezTo>
                    <a:pt x="47" y="70"/>
                    <a:pt x="38" y="54"/>
                    <a:pt x="28" y="34"/>
                  </a:cubicBezTo>
                  <a:cubicBezTo>
                    <a:pt x="18" y="14"/>
                    <a:pt x="16" y="0"/>
                    <a:pt x="16" y="0"/>
                  </a:cubicBezTo>
                  <a:cubicBezTo>
                    <a:pt x="16" y="0"/>
                    <a:pt x="0" y="22"/>
                    <a:pt x="0" y="65"/>
                  </a:cubicBezTo>
                  <a:cubicBezTo>
                    <a:pt x="0" y="68"/>
                    <a:pt x="0" y="70"/>
                    <a:pt x="1" y="72"/>
                  </a:cubicBezTo>
                  <a:cubicBezTo>
                    <a:pt x="7" y="75"/>
                    <a:pt x="27" y="94"/>
                    <a:pt x="23" y="92"/>
                  </a:cubicBezTo>
                  <a:cubicBezTo>
                    <a:pt x="13" y="88"/>
                    <a:pt x="7" y="92"/>
                    <a:pt x="4" y="90"/>
                  </a:cubicBezTo>
                  <a:cubicBezTo>
                    <a:pt x="11" y="115"/>
                    <a:pt x="30" y="124"/>
                    <a:pt x="47" y="127"/>
                  </a:cubicBezTo>
                  <a:cubicBezTo>
                    <a:pt x="68" y="131"/>
                    <a:pt x="65" y="137"/>
                    <a:pt x="67" y="166"/>
                  </a:cubicBezTo>
                  <a:cubicBezTo>
                    <a:pt x="70" y="196"/>
                    <a:pt x="49" y="230"/>
                    <a:pt x="53" y="257"/>
                  </a:cubicBezTo>
                  <a:cubicBezTo>
                    <a:pt x="57" y="283"/>
                    <a:pt x="67" y="325"/>
                    <a:pt x="67" y="325"/>
                  </a:cubicBezTo>
                  <a:cubicBezTo>
                    <a:pt x="71" y="290"/>
                    <a:pt x="71" y="290"/>
                    <a:pt x="71" y="290"/>
                  </a:cubicBezTo>
                  <a:cubicBezTo>
                    <a:pt x="62" y="251"/>
                    <a:pt x="63" y="224"/>
                    <a:pt x="70" y="196"/>
                  </a:cubicBezTo>
                  <a:cubicBezTo>
                    <a:pt x="76" y="168"/>
                    <a:pt x="71" y="130"/>
                    <a:pt x="59" y="100"/>
                  </a:cubicBezTo>
                  <a:close/>
                </a:path>
              </a:pathLst>
            </a:custGeom>
            <a:solidFill>
              <a:srgbClr val="4DC1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86" name="Google Shape;1686;p14"/>
            <p:cNvSpPr/>
            <p:nvPr/>
          </p:nvSpPr>
          <p:spPr>
            <a:xfrm>
              <a:off x="7051675" y="3956446"/>
              <a:ext cx="1163638" cy="1252538"/>
            </a:xfrm>
            <a:custGeom>
              <a:avLst/>
              <a:gdLst/>
              <a:ahLst/>
              <a:cxnLst/>
              <a:rect l="l" t="t" r="r" b="b"/>
              <a:pathLst>
                <a:path w="222" h="239" extrusionOk="0">
                  <a:moveTo>
                    <a:pt x="21" y="199"/>
                  </a:moveTo>
                  <a:cubicBezTo>
                    <a:pt x="21" y="196"/>
                    <a:pt x="0" y="96"/>
                    <a:pt x="18" y="59"/>
                  </a:cubicBezTo>
                  <a:cubicBezTo>
                    <a:pt x="37" y="21"/>
                    <a:pt x="63" y="0"/>
                    <a:pt x="105" y="18"/>
                  </a:cubicBezTo>
                  <a:cubicBezTo>
                    <a:pt x="148" y="37"/>
                    <a:pt x="192" y="55"/>
                    <a:pt x="208" y="33"/>
                  </a:cubicBezTo>
                  <a:cubicBezTo>
                    <a:pt x="208" y="33"/>
                    <a:pt x="222" y="51"/>
                    <a:pt x="189" y="69"/>
                  </a:cubicBezTo>
                  <a:cubicBezTo>
                    <a:pt x="156" y="87"/>
                    <a:pt x="126" y="90"/>
                    <a:pt x="111" y="62"/>
                  </a:cubicBezTo>
                  <a:cubicBezTo>
                    <a:pt x="96" y="34"/>
                    <a:pt x="81" y="30"/>
                    <a:pt x="78" y="30"/>
                  </a:cubicBezTo>
                  <a:cubicBezTo>
                    <a:pt x="78" y="30"/>
                    <a:pt x="93" y="35"/>
                    <a:pt x="93" y="52"/>
                  </a:cubicBezTo>
                  <a:cubicBezTo>
                    <a:pt x="93" y="52"/>
                    <a:pt x="83" y="33"/>
                    <a:pt x="63" y="33"/>
                  </a:cubicBezTo>
                  <a:cubicBezTo>
                    <a:pt x="43" y="34"/>
                    <a:pt x="21" y="51"/>
                    <a:pt x="18" y="88"/>
                  </a:cubicBezTo>
                  <a:cubicBezTo>
                    <a:pt x="15" y="126"/>
                    <a:pt x="20" y="165"/>
                    <a:pt x="26" y="190"/>
                  </a:cubicBezTo>
                  <a:cubicBezTo>
                    <a:pt x="32" y="215"/>
                    <a:pt x="28" y="239"/>
                    <a:pt x="28" y="239"/>
                  </a:cubicBezTo>
                  <a:lnTo>
                    <a:pt x="21" y="199"/>
                  </a:lnTo>
                  <a:close/>
                </a:path>
              </a:pathLst>
            </a:custGeom>
            <a:solidFill>
              <a:srgbClr val="2388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87" name="Google Shape;1687;p14"/>
            <p:cNvSpPr/>
            <p:nvPr/>
          </p:nvSpPr>
          <p:spPr>
            <a:xfrm>
              <a:off x="5821363" y="3505596"/>
              <a:ext cx="1262063" cy="1309688"/>
            </a:xfrm>
            <a:custGeom>
              <a:avLst/>
              <a:gdLst/>
              <a:ahLst/>
              <a:cxnLst/>
              <a:rect l="l" t="t" r="r" b="b"/>
              <a:pathLst>
                <a:path w="241" h="250" extrusionOk="0">
                  <a:moveTo>
                    <a:pt x="233" y="206"/>
                  </a:moveTo>
                  <a:cubicBezTo>
                    <a:pt x="232" y="203"/>
                    <a:pt x="241" y="94"/>
                    <a:pt x="217" y="57"/>
                  </a:cubicBezTo>
                  <a:cubicBezTo>
                    <a:pt x="193" y="19"/>
                    <a:pt x="162" y="0"/>
                    <a:pt x="119" y="25"/>
                  </a:cubicBezTo>
                  <a:cubicBezTo>
                    <a:pt x="77" y="50"/>
                    <a:pt x="33" y="76"/>
                    <a:pt x="12" y="54"/>
                  </a:cubicBezTo>
                  <a:cubicBezTo>
                    <a:pt x="12" y="54"/>
                    <a:pt x="0" y="76"/>
                    <a:pt x="37" y="91"/>
                  </a:cubicBezTo>
                  <a:cubicBezTo>
                    <a:pt x="74" y="105"/>
                    <a:pt x="107" y="104"/>
                    <a:pt x="119" y="73"/>
                  </a:cubicBezTo>
                  <a:cubicBezTo>
                    <a:pt x="131" y="41"/>
                    <a:pt x="146" y="35"/>
                    <a:pt x="150" y="34"/>
                  </a:cubicBezTo>
                  <a:cubicBezTo>
                    <a:pt x="150" y="34"/>
                    <a:pt x="134" y="41"/>
                    <a:pt x="137" y="60"/>
                  </a:cubicBezTo>
                  <a:cubicBezTo>
                    <a:pt x="137" y="60"/>
                    <a:pt x="145" y="38"/>
                    <a:pt x="166" y="36"/>
                  </a:cubicBezTo>
                  <a:cubicBezTo>
                    <a:pt x="187" y="34"/>
                    <a:pt x="213" y="49"/>
                    <a:pt x="221" y="88"/>
                  </a:cubicBezTo>
                  <a:cubicBezTo>
                    <a:pt x="229" y="128"/>
                    <a:pt x="229" y="170"/>
                    <a:pt x="226" y="197"/>
                  </a:cubicBezTo>
                  <a:cubicBezTo>
                    <a:pt x="223" y="225"/>
                    <a:pt x="231" y="250"/>
                    <a:pt x="231" y="250"/>
                  </a:cubicBezTo>
                  <a:cubicBezTo>
                    <a:pt x="233" y="206"/>
                    <a:pt x="233" y="206"/>
                    <a:pt x="233" y="206"/>
                  </a:cubicBezTo>
                </a:path>
              </a:pathLst>
            </a:custGeom>
            <a:solidFill>
              <a:srgbClr val="28B9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88" name="Google Shape;1688;p14"/>
            <p:cNvSpPr/>
            <p:nvPr/>
          </p:nvSpPr>
          <p:spPr>
            <a:xfrm>
              <a:off x="6884988" y="2826146"/>
              <a:ext cx="314325" cy="2266950"/>
            </a:xfrm>
            <a:custGeom>
              <a:avLst/>
              <a:gdLst/>
              <a:ahLst/>
              <a:cxnLst/>
              <a:rect l="l" t="t" r="r" b="b"/>
              <a:pathLst>
                <a:path w="60" h="433" extrusionOk="0">
                  <a:moveTo>
                    <a:pt x="41" y="377"/>
                  </a:moveTo>
                  <a:cubicBezTo>
                    <a:pt x="34" y="335"/>
                    <a:pt x="36" y="255"/>
                    <a:pt x="37" y="210"/>
                  </a:cubicBezTo>
                  <a:cubicBezTo>
                    <a:pt x="37" y="165"/>
                    <a:pt x="40" y="150"/>
                    <a:pt x="50" y="102"/>
                  </a:cubicBezTo>
                  <a:cubicBezTo>
                    <a:pt x="60" y="54"/>
                    <a:pt x="36" y="0"/>
                    <a:pt x="36" y="0"/>
                  </a:cubicBezTo>
                  <a:cubicBezTo>
                    <a:pt x="36" y="0"/>
                    <a:pt x="26" y="58"/>
                    <a:pt x="16" y="78"/>
                  </a:cubicBezTo>
                  <a:cubicBezTo>
                    <a:pt x="5" y="99"/>
                    <a:pt x="27" y="123"/>
                    <a:pt x="27" y="123"/>
                  </a:cubicBezTo>
                  <a:cubicBezTo>
                    <a:pt x="27" y="123"/>
                    <a:pt x="10" y="120"/>
                    <a:pt x="5" y="108"/>
                  </a:cubicBezTo>
                  <a:cubicBezTo>
                    <a:pt x="5" y="108"/>
                    <a:pt x="0" y="132"/>
                    <a:pt x="15" y="155"/>
                  </a:cubicBezTo>
                  <a:cubicBezTo>
                    <a:pt x="30" y="178"/>
                    <a:pt x="34" y="219"/>
                    <a:pt x="25" y="261"/>
                  </a:cubicBezTo>
                  <a:cubicBezTo>
                    <a:pt x="19" y="292"/>
                    <a:pt x="33" y="346"/>
                    <a:pt x="29" y="433"/>
                  </a:cubicBezTo>
                  <a:cubicBezTo>
                    <a:pt x="29" y="433"/>
                    <a:pt x="50" y="428"/>
                    <a:pt x="41" y="377"/>
                  </a:cubicBezTo>
                  <a:close/>
                </a:path>
              </a:pathLst>
            </a:custGeom>
            <a:solidFill>
              <a:srgbClr val="2388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89" name="Google Shape;1689;p14"/>
            <p:cNvSpPr/>
            <p:nvPr/>
          </p:nvSpPr>
          <p:spPr>
            <a:xfrm>
              <a:off x="4962525" y="3202384"/>
              <a:ext cx="1052513" cy="890588"/>
            </a:xfrm>
            <a:custGeom>
              <a:avLst/>
              <a:gdLst/>
              <a:ahLst/>
              <a:cxnLst/>
              <a:rect l="l" t="t" r="r" b="b"/>
              <a:pathLst>
                <a:path w="201" h="170" extrusionOk="0">
                  <a:moveTo>
                    <a:pt x="49" y="48"/>
                  </a:moveTo>
                  <a:cubicBezTo>
                    <a:pt x="47" y="59"/>
                    <a:pt x="61" y="68"/>
                    <a:pt x="49" y="77"/>
                  </a:cubicBezTo>
                  <a:cubicBezTo>
                    <a:pt x="31" y="92"/>
                    <a:pt x="2" y="107"/>
                    <a:pt x="2" y="107"/>
                  </a:cubicBezTo>
                  <a:cubicBezTo>
                    <a:pt x="2" y="107"/>
                    <a:pt x="0" y="117"/>
                    <a:pt x="29" y="138"/>
                  </a:cubicBezTo>
                  <a:cubicBezTo>
                    <a:pt x="57" y="159"/>
                    <a:pt x="97" y="170"/>
                    <a:pt x="134" y="153"/>
                  </a:cubicBezTo>
                  <a:cubicBezTo>
                    <a:pt x="170" y="136"/>
                    <a:pt x="201" y="95"/>
                    <a:pt x="201" y="95"/>
                  </a:cubicBezTo>
                  <a:cubicBezTo>
                    <a:pt x="201" y="95"/>
                    <a:pt x="141" y="78"/>
                    <a:pt x="133" y="65"/>
                  </a:cubicBezTo>
                  <a:cubicBezTo>
                    <a:pt x="125" y="50"/>
                    <a:pt x="113" y="0"/>
                    <a:pt x="113" y="0"/>
                  </a:cubicBezTo>
                  <a:cubicBezTo>
                    <a:pt x="49" y="48"/>
                    <a:pt x="49" y="48"/>
                    <a:pt x="49" y="48"/>
                  </a:cubicBezTo>
                </a:path>
              </a:pathLst>
            </a:custGeom>
            <a:solidFill>
              <a:srgbClr val="FFCA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0" name="Google Shape;1690;p14"/>
            <p:cNvSpPr/>
            <p:nvPr/>
          </p:nvSpPr>
          <p:spPr>
            <a:xfrm>
              <a:off x="4973638" y="3202384"/>
              <a:ext cx="1041400" cy="849313"/>
            </a:xfrm>
            <a:custGeom>
              <a:avLst/>
              <a:gdLst/>
              <a:ahLst/>
              <a:cxnLst/>
              <a:rect l="l" t="t" r="r" b="b"/>
              <a:pathLst>
                <a:path w="199" h="162" extrusionOk="0">
                  <a:moveTo>
                    <a:pt x="111" y="0"/>
                  </a:moveTo>
                  <a:cubicBezTo>
                    <a:pt x="47" y="48"/>
                    <a:pt x="47" y="48"/>
                    <a:pt x="47" y="48"/>
                  </a:cubicBezTo>
                  <a:cubicBezTo>
                    <a:pt x="45" y="58"/>
                    <a:pt x="57" y="67"/>
                    <a:pt x="49" y="76"/>
                  </a:cubicBezTo>
                  <a:cubicBezTo>
                    <a:pt x="49" y="76"/>
                    <a:pt x="48" y="77"/>
                    <a:pt x="47" y="77"/>
                  </a:cubicBezTo>
                  <a:cubicBezTo>
                    <a:pt x="47" y="77"/>
                    <a:pt x="47" y="77"/>
                    <a:pt x="47" y="77"/>
                  </a:cubicBezTo>
                  <a:cubicBezTo>
                    <a:pt x="29" y="92"/>
                    <a:pt x="0" y="107"/>
                    <a:pt x="0" y="107"/>
                  </a:cubicBezTo>
                  <a:cubicBezTo>
                    <a:pt x="0" y="107"/>
                    <a:pt x="0" y="107"/>
                    <a:pt x="0" y="107"/>
                  </a:cubicBezTo>
                  <a:cubicBezTo>
                    <a:pt x="0" y="109"/>
                    <a:pt x="2" y="119"/>
                    <a:pt x="27" y="138"/>
                  </a:cubicBezTo>
                  <a:cubicBezTo>
                    <a:pt x="46" y="152"/>
                    <a:pt x="70" y="162"/>
                    <a:pt x="94" y="162"/>
                  </a:cubicBezTo>
                  <a:cubicBezTo>
                    <a:pt x="107" y="162"/>
                    <a:pt x="120" y="159"/>
                    <a:pt x="132" y="153"/>
                  </a:cubicBezTo>
                  <a:cubicBezTo>
                    <a:pt x="168" y="136"/>
                    <a:pt x="199" y="95"/>
                    <a:pt x="199" y="95"/>
                  </a:cubicBezTo>
                  <a:cubicBezTo>
                    <a:pt x="199" y="95"/>
                    <a:pt x="139" y="78"/>
                    <a:pt x="131" y="65"/>
                  </a:cubicBezTo>
                  <a:cubicBezTo>
                    <a:pt x="123" y="50"/>
                    <a:pt x="111" y="0"/>
                    <a:pt x="111" y="0"/>
                  </a:cubicBezTo>
                </a:path>
              </a:pathLst>
            </a:custGeom>
            <a:gradFill>
              <a:gsLst>
                <a:gs pos="0">
                  <a:srgbClr val="FFCAD4">
                    <a:alpha val="0"/>
                  </a:srgbClr>
                </a:gs>
                <a:gs pos="83000">
                  <a:srgbClr val="E6AEB9"/>
                </a:gs>
                <a:gs pos="100000">
                  <a:srgbClr val="E6AEB9"/>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1" name="Google Shape;1691;p14"/>
            <p:cNvSpPr/>
            <p:nvPr/>
          </p:nvSpPr>
          <p:spPr>
            <a:xfrm>
              <a:off x="4529138" y="3689746"/>
              <a:ext cx="649288" cy="842963"/>
            </a:xfrm>
            <a:custGeom>
              <a:avLst/>
              <a:gdLst/>
              <a:ahLst/>
              <a:cxnLst/>
              <a:rect l="l" t="t" r="r" b="b"/>
              <a:pathLst>
                <a:path w="124" h="161" extrusionOk="0">
                  <a:moveTo>
                    <a:pt x="81" y="10"/>
                  </a:moveTo>
                  <a:cubicBezTo>
                    <a:pt x="81" y="10"/>
                    <a:pt x="47" y="34"/>
                    <a:pt x="28" y="64"/>
                  </a:cubicBezTo>
                  <a:cubicBezTo>
                    <a:pt x="9" y="94"/>
                    <a:pt x="0" y="109"/>
                    <a:pt x="0" y="109"/>
                  </a:cubicBezTo>
                  <a:cubicBezTo>
                    <a:pt x="0" y="109"/>
                    <a:pt x="18" y="128"/>
                    <a:pt x="30" y="141"/>
                  </a:cubicBezTo>
                  <a:cubicBezTo>
                    <a:pt x="42" y="155"/>
                    <a:pt x="46" y="161"/>
                    <a:pt x="46" y="161"/>
                  </a:cubicBezTo>
                  <a:cubicBezTo>
                    <a:pt x="46" y="161"/>
                    <a:pt x="69" y="152"/>
                    <a:pt x="88" y="125"/>
                  </a:cubicBezTo>
                  <a:cubicBezTo>
                    <a:pt x="107" y="97"/>
                    <a:pt x="124" y="69"/>
                    <a:pt x="112" y="45"/>
                  </a:cubicBezTo>
                  <a:cubicBezTo>
                    <a:pt x="99" y="21"/>
                    <a:pt x="93" y="0"/>
                    <a:pt x="81" y="10"/>
                  </a:cubicBezTo>
                  <a:close/>
                </a:path>
              </a:pathLst>
            </a:custGeom>
            <a:gradFill>
              <a:gsLst>
                <a:gs pos="0">
                  <a:srgbClr val="F32F58"/>
                </a:gs>
                <a:gs pos="52999">
                  <a:srgbClr val="F32F58"/>
                </a:gs>
                <a:gs pos="100000">
                  <a:srgbClr val="FF9CB0"/>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2" name="Google Shape;1692;p14"/>
            <p:cNvSpPr/>
            <p:nvPr/>
          </p:nvSpPr>
          <p:spPr>
            <a:xfrm>
              <a:off x="4932363" y="3537346"/>
              <a:ext cx="1141413" cy="1450975"/>
            </a:xfrm>
            <a:custGeom>
              <a:avLst/>
              <a:gdLst/>
              <a:ahLst/>
              <a:cxnLst/>
              <a:rect l="l" t="t" r="r" b="b"/>
              <a:pathLst>
                <a:path w="218" h="277" extrusionOk="0">
                  <a:moveTo>
                    <a:pt x="49" y="17"/>
                  </a:moveTo>
                  <a:cubicBezTo>
                    <a:pt x="49" y="17"/>
                    <a:pt x="51" y="36"/>
                    <a:pt x="79" y="42"/>
                  </a:cubicBezTo>
                  <a:cubicBezTo>
                    <a:pt x="98" y="46"/>
                    <a:pt x="114" y="42"/>
                    <a:pt x="128" y="29"/>
                  </a:cubicBezTo>
                  <a:cubicBezTo>
                    <a:pt x="142" y="17"/>
                    <a:pt x="137" y="0"/>
                    <a:pt x="137" y="0"/>
                  </a:cubicBezTo>
                  <a:cubicBezTo>
                    <a:pt x="207" y="17"/>
                    <a:pt x="207" y="17"/>
                    <a:pt x="207" y="17"/>
                  </a:cubicBezTo>
                  <a:cubicBezTo>
                    <a:pt x="207" y="17"/>
                    <a:pt x="215" y="53"/>
                    <a:pt x="217" y="96"/>
                  </a:cubicBezTo>
                  <a:cubicBezTo>
                    <a:pt x="218" y="139"/>
                    <a:pt x="204" y="254"/>
                    <a:pt x="204" y="254"/>
                  </a:cubicBezTo>
                  <a:cubicBezTo>
                    <a:pt x="204" y="254"/>
                    <a:pt x="168" y="277"/>
                    <a:pt x="115" y="276"/>
                  </a:cubicBezTo>
                  <a:cubicBezTo>
                    <a:pt x="62" y="276"/>
                    <a:pt x="5" y="248"/>
                    <a:pt x="5" y="248"/>
                  </a:cubicBezTo>
                  <a:cubicBezTo>
                    <a:pt x="5" y="248"/>
                    <a:pt x="8" y="190"/>
                    <a:pt x="4" y="122"/>
                  </a:cubicBezTo>
                  <a:cubicBezTo>
                    <a:pt x="0" y="67"/>
                    <a:pt x="4" y="39"/>
                    <a:pt x="4" y="39"/>
                  </a:cubicBezTo>
                  <a:cubicBezTo>
                    <a:pt x="4" y="39"/>
                    <a:pt x="27" y="24"/>
                    <a:pt x="49" y="17"/>
                  </a:cubicBezTo>
                  <a:close/>
                </a:path>
              </a:pathLst>
            </a:custGeom>
            <a:gradFill>
              <a:gsLst>
                <a:gs pos="0">
                  <a:srgbClr val="F32F58"/>
                </a:gs>
                <a:gs pos="41000">
                  <a:srgbClr val="F32F58"/>
                </a:gs>
                <a:gs pos="100000">
                  <a:srgbClr val="FF9CB0"/>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3" name="Google Shape;1693;p14"/>
            <p:cNvSpPr/>
            <p:nvPr/>
          </p:nvSpPr>
          <p:spPr>
            <a:xfrm>
              <a:off x="4984750" y="2715021"/>
              <a:ext cx="663575" cy="874713"/>
            </a:xfrm>
            <a:custGeom>
              <a:avLst/>
              <a:gdLst/>
              <a:ahLst/>
              <a:cxnLst/>
              <a:rect l="l" t="t" r="r" b="b"/>
              <a:pathLst>
                <a:path w="127" h="167" extrusionOk="0">
                  <a:moveTo>
                    <a:pt x="9" y="26"/>
                  </a:moveTo>
                  <a:cubicBezTo>
                    <a:pt x="1" y="37"/>
                    <a:pt x="0" y="61"/>
                    <a:pt x="3" y="73"/>
                  </a:cubicBezTo>
                  <a:cubicBezTo>
                    <a:pt x="6" y="85"/>
                    <a:pt x="8" y="87"/>
                    <a:pt x="9" y="101"/>
                  </a:cubicBezTo>
                  <a:cubicBezTo>
                    <a:pt x="10" y="115"/>
                    <a:pt x="14" y="127"/>
                    <a:pt x="23" y="143"/>
                  </a:cubicBezTo>
                  <a:cubicBezTo>
                    <a:pt x="27" y="150"/>
                    <a:pt x="38" y="165"/>
                    <a:pt x="53" y="166"/>
                  </a:cubicBezTo>
                  <a:cubicBezTo>
                    <a:pt x="62" y="167"/>
                    <a:pt x="75" y="162"/>
                    <a:pt x="89" y="146"/>
                  </a:cubicBezTo>
                  <a:cubicBezTo>
                    <a:pt x="101" y="131"/>
                    <a:pt x="107" y="123"/>
                    <a:pt x="109" y="108"/>
                  </a:cubicBezTo>
                  <a:cubicBezTo>
                    <a:pt x="110" y="94"/>
                    <a:pt x="127" y="103"/>
                    <a:pt x="126" y="75"/>
                  </a:cubicBezTo>
                  <a:cubicBezTo>
                    <a:pt x="125" y="46"/>
                    <a:pt x="119" y="53"/>
                    <a:pt x="96" y="38"/>
                  </a:cubicBezTo>
                  <a:cubicBezTo>
                    <a:pt x="73" y="24"/>
                    <a:pt x="30" y="0"/>
                    <a:pt x="9" y="26"/>
                  </a:cubicBezTo>
                  <a:close/>
                </a:path>
              </a:pathLst>
            </a:custGeom>
            <a:solidFill>
              <a:srgbClr val="FFCA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4" name="Google Shape;1694;p14"/>
            <p:cNvSpPr/>
            <p:nvPr/>
          </p:nvSpPr>
          <p:spPr>
            <a:xfrm>
              <a:off x="4953000" y="2630884"/>
              <a:ext cx="774700" cy="728663"/>
            </a:xfrm>
            <a:custGeom>
              <a:avLst/>
              <a:gdLst/>
              <a:ahLst/>
              <a:cxnLst/>
              <a:rect l="l" t="t" r="r" b="b"/>
              <a:pathLst>
                <a:path w="148" h="139" extrusionOk="0">
                  <a:moveTo>
                    <a:pt x="23" y="45"/>
                  </a:moveTo>
                  <a:cubicBezTo>
                    <a:pt x="24" y="59"/>
                    <a:pt x="35" y="65"/>
                    <a:pt x="45" y="74"/>
                  </a:cubicBezTo>
                  <a:cubicBezTo>
                    <a:pt x="56" y="84"/>
                    <a:pt x="86" y="86"/>
                    <a:pt x="86" y="86"/>
                  </a:cubicBezTo>
                  <a:cubicBezTo>
                    <a:pt x="86" y="86"/>
                    <a:pt x="86" y="90"/>
                    <a:pt x="90" y="96"/>
                  </a:cubicBezTo>
                  <a:cubicBezTo>
                    <a:pt x="94" y="102"/>
                    <a:pt x="96" y="111"/>
                    <a:pt x="96" y="111"/>
                  </a:cubicBezTo>
                  <a:cubicBezTo>
                    <a:pt x="96" y="111"/>
                    <a:pt x="102" y="103"/>
                    <a:pt x="102" y="95"/>
                  </a:cubicBezTo>
                  <a:cubicBezTo>
                    <a:pt x="102" y="87"/>
                    <a:pt x="113" y="83"/>
                    <a:pt x="117" y="92"/>
                  </a:cubicBezTo>
                  <a:cubicBezTo>
                    <a:pt x="120" y="100"/>
                    <a:pt x="115" y="114"/>
                    <a:pt x="110" y="119"/>
                  </a:cubicBezTo>
                  <a:cubicBezTo>
                    <a:pt x="104" y="124"/>
                    <a:pt x="124" y="139"/>
                    <a:pt x="124" y="139"/>
                  </a:cubicBezTo>
                  <a:cubicBezTo>
                    <a:pt x="124" y="139"/>
                    <a:pt x="122" y="122"/>
                    <a:pt x="135" y="107"/>
                  </a:cubicBezTo>
                  <a:cubicBezTo>
                    <a:pt x="148" y="92"/>
                    <a:pt x="148" y="60"/>
                    <a:pt x="139" y="38"/>
                  </a:cubicBezTo>
                  <a:cubicBezTo>
                    <a:pt x="129" y="15"/>
                    <a:pt x="106" y="0"/>
                    <a:pt x="79" y="0"/>
                  </a:cubicBezTo>
                  <a:cubicBezTo>
                    <a:pt x="51" y="0"/>
                    <a:pt x="38" y="18"/>
                    <a:pt x="30" y="19"/>
                  </a:cubicBezTo>
                  <a:cubicBezTo>
                    <a:pt x="23" y="19"/>
                    <a:pt x="14" y="25"/>
                    <a:pt x="7" y="40"/>
                  </a:cubicBezTo>
                  <a:cubicBezTo>
                    <a:pt x="0" y="56"/>
                    <a:pt x="10" y="92"/>
                    <a:pt x="10" y="92"/>
                  </a:cubicBezTo>
                  <a:cubicBezTo>
                    <a:pt x="10" y="92"/>
                    <a:pt x="13" y="69"/>
                    <a:pt x="17" y="60"/>
                  </a:cubicBezTo>
                  <a:cubicBezTo>
                    <a:pt x="21" y="51"/>
                    <a:pt x="23" y="45"/>
                    <a:pt x="23" y="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5" name="Google Shape;1695;p14"/>
            <p:cNvSpPr/>
            <p:nvPr/>
          </p:nvSpPr>
          <p:spPr>
            <a:xfrm>
              <a:off x="5748338" y="3580209"/>
              <a:ext cx="496888" cy="795338"/>
            </a:xfrm>
            <a:custGeom>
              <a:avLst/>
              <a:gdLst/>
              <a:ahLst/>
              <a:cxnLst/>
              <a:rect l="l" t="t" r="r" b="b"/>
              <a:pathLst>
                <a:path w="95" h="152" extrusionOk="0">
                  <a:moveTo>
                    <a:pt x="31" y="5"/>
                  </a:moveTo>
                  <a:cubicBezTo>
                    <a:pt x="52" y="0"/>
                    <a:pt x="71" y="10"/>
                    <a:pt x="84" y="57"/>
                  </a:cubicBezTo>
                  <a:cubicBezTo>
                    <a:pt x="95" y="98"/>
                    <a:pt x="95" y="139"/>
                    <a:pt x="95" y="139"/>
                  </a:cubicBezTo>
                  <a:cubicBezTo>
                    <a:pt x="95" y="139"/>
                    <a:pt x="56" y="152"/>
                    <a:pt x="30" y="146"/>
                  </a:cubicBezTo>
                  <a:cubicBezTo>
                    <a:pt x="13" y="142"/>
                    <a:pt x="17" y="124"/>
                    <a:pt x="13" y="100"/>
                  </a:cubicBezTo>
                  <a:cubicBezTo>
                    <a:pt x="5" y="60"/>
                    <a:pt x="0" y="7"/>
                    <a:pt x="31" y="5"/>
                  </a:cubicBezTo>
                  <a:close/>
                </a:path>
              </a:pathLst>
            </a:custGeom>
            <a:gradFill>
              <a:gsLst>
                <a:gs pos="0">
                  <a:srgbClr val="F32F58"/>
                </a:gs>
                <a:gs pos="21000">
                  <a:srgbClr val="F32F58"/>
                </a:gs>
                <a:gs pos="100000">
                  <a:srgbClr val="FF9CB0"/>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6" name="Google Shape;1696;p14"/>
            <p:cNvSpPr/>
            <p:nvPr/>
          </p:nvSpPr>
          <p:spPr>
            <a:xfrm>
              <a:off x="2281238" y="4755754"/>
              <a:ext cx="7629525" cy="963612"/>
            </a:xfrm>
            <a:prstGeom prst="rect">
              <a:avLst/>
            </a:prstGeom>
            <a:gradFill>
              <a:gsLst>
                <a:gs pos="0">
                  <a:schemeClr val="lt1"/>
                </a:gs>
                <a:gs pos="100000">
                  <a:schemeClr val="lt2"/>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7" name="Google Shape;1697;p14"/>
            <p:cNvSpPr/>
            <p:nvPr/>
          </p:nvSpPr>
          <p:spPr>
            <a:xfrm>
              <a:off x="4073525" y="1138634"/>
              <a:ext cx="1588"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8" name="Google Shape;1698;p14"/>
            <p:cNvSpPr/>
            <p:nvPr/>
          </p:nvSpPr>
          <p:spPr>
            <a:xfrm>
              <a:off x="4073525" y="1138634"/>
              <a:ext cx="0" cy="1350963"/>
            </a:xfrm>
            <a:custGeom>
              <a:avLst/>
              <a:gdLst/>
              <a:ahLst/>
              <a:cxnLst/>
              <a:rect l="l" t="t" r="r" b="b"/>
              <a:pathLst>
                <a:path w="120000" h="851" extrusionOk="0">
                  <a:moveTo>
                    <a:pt x="0" y="851"/>
                  </a:moveTo>
                  <a:lnTo>
                    <a:pt x="0"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9" name="Google Shape;1699;p14"/>
            <p:cNvSpPr/>
            <p:nvPr/>
          </p:nvSpPr>
          <p:spPr>
            <a:xfrm>
              <a:off x="3910013" y="1138634"/>
              <a:ext cx="6350"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0" name="Google Shape;1700;p14"/>
            <p:cNvSpPr/>
            <p:nvPr/>
          </p:nvSpPr>
          <p:spPr>
            <a:xfrm>
              <a:off x="3910013" y="1138634"/>
              <a:ext cx="6350" cy="1350963"/>
            </a:xfrm>
            <a:custGeom>
              <a:avLst/>
              <a:gdLst/>
              <a:ahLst/>
              <a:cxnLst/>
              <a:rect l="l" t="t" r="r" b="b"/>
              <a:pathLst>
                <a:path w="4" h="851" extrusionOk="0">
                  <a:moveTo>
                    <a:pt x="4" y="851"/>
                  </a:moveTo>
                  <a:lnTo>
                    <a:pt x="4"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1" name="Google Shape;1701;p14"/>
            <p:cNvSpPr/>
            <p:nvPr/>
          </p:nvSpPr>
          <p:spPr>
            <a:xfrm>
              <a:off x="3752850" y="1138634"/>
              <a:ext cx="6350"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2" name="Google Shape;1702;p14"/>
            <p:cNvSpPr/>
            <p:nvPr/>
          </p:nvSpPr>
          <p:spPr>
            <a:xfrm>
              <a:off x="3752850" y="1138634"/>
              <a:ext cx="6350" cy="1350963"/>
            </a:xfrm>
            <a:custGeom>
              <a:avLst/>
              <a:gdLst/>
              <a:ahLst/>
              <a:cxnLst/>
              <a:rect l="l" t="t" r="r" b="b"/>
              <a:pathLst>
                <a:path w="4" h="851" extrusionOk="0">
                  <a:moveTo>
                    <a:pt x="4" y="851"/>
                  </a:moveTo>
                  <a:lnTo>
                    <a:pt x="4"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3" name="Google Shape;1703;p14"/>
            <p:cNvSpPr/>
            <p:nvPr/>
          </p:nvSpPr>
          <p:spPr>
            <a:xfrm>
              <a:off x="3595688" y="1138634"/>
              <a:ext cx="6350"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4" name="Google Shape;1704;p14"/>
            <p:cNvSpPr/>
            <p:nvPr/>
          </p:nvSpPr>
          <p:spPr>
            <a:xfrm>
              <a:off x="3595688" y="1138634"/>
              <a:ext cx="6350" cy="1350963"/>
            </a:xfrm>
            <a:custGeom>
              <a:avLst/>
              <a:gdLst/>
              <a:ahLst/>
              <a:cxnLst/>
              <a:rect l="l" t="t" r="r" b="b"/>
              <a:pathLst>
                <a:path w="4" h="851" extrusionOk="0">
                  <a:moveTo>
                    <a:pt x="4" y="851"/>
                  </a:moveTo>
                  <a:lnTo>
                    <a:pt x="4"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5" name="Google Shape;1705;p14"/>
            <p:cNvSpPr/>
            <p:nvPr/>
          </p:nvSpPr>
          <p:spPr>
            <a:xfrm>
              <a:off x="3438525" y="1138634"/>
              <a:ext cx="6350"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6" name="Google Shape;1706;p14"/>
            <p:cNvSpPr/>
            <p:nvPr/>
          </p:nvSpPr>
          <p:spPr>
            <a:xfrm>
              <a:off x="3438525" y="1138634"/>
              <a:ext cx="6350" cy="1350963"/>
            </a:xfrm>
            <a:custGeom>
              <a:avLst/>
              <a:gdLst/>
              <a:ahLst/>
              <a:cxnLst/>
              <a:rect l="l" t="t" r="r" b="b"/>
              <a:pathLst>
                <a:path w="4" h="851" extrusionOk="0">
                  <a:moveTo>
                    <a:pt x="4" y="851"/>
                  </a:moveTo>
                  <a:lnTo>
                    <a:pt x="4"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7" name="Google Shape;1707;p14"/>
            <p:cNvSpPr/>
            <p:nvPr/>
          </p:nvSpPr>
          <p:spPr>
            <a:xfrm>
              <a:off x="3281363" y="1138634"/>
              <a:ext cx="6350"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8" name="Google Shape;1708;p14"/>
            <p:cNvSpPr/>
            <p:nvPr/>
          </p:nvSpPr>
          <p:spPr>
            <a:xfrm>
              <a:off x="3281363" y="1138634"/>
              <a:ext cx="6350" cy="1350963"/>
            </a:xfrm>
            <a:custGeom>
              <a:avLst/>
              <a:gdLst/>
              <a:ahLst/>
              <a:cxnLst/>
              <a:rect l="l" t="t" r="r" b="b"/>
              <a:pathLst>
                <a:path w="4" h="851" extrusionOk="0">
                  <a:moveTo>
                    <a:pt x="4" y="851"/>
                  </a:moveTo>
                  <a:lnTo>
                    <a:pt x="4"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9" name="Google Shape;1709;p14"/>
            <p:cNvSpPr/>
            <p:nvPr/>
          </p:nvSpPr>
          <p:spPr>
            <a:xfrm>
              <a:off x="3125788" y="1138634"/>
              <a:ext cx="1588"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0" name="Google Shape;1710;p14"/>
            <p:cNvSpPr/>
            <p:nvPr/>
          </p:nvSpPr>
          <p:spPr>
            <a:xfrm>
              <a:off x="3125788" y="1138634"/>
              <a:ext cx="0" cy="1350963"/>
            </a:xfrm>
            <a:custGeom>
              <a:avLst/>
              <a:gdLst/>
              <a:ahLst/>
              <a:cxnLst/>
              <a:rect l="l" t="t" r="r" b="b"/>
              <a:pathLst>
                <a:path w="120000" h="851" extrusionOk="0">
                  <a:moveTo>
                    <a:pt x="0" y="851"/>
                  </a:moveTo>
                  <a:lnTo>
                    <a:pt x="0"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1" name="Google Shape;1711;p14"/>
            <p:cNvSpPr/>
            <p:nvPr/>
          </p:nvSpPr>
          <p:spPr>
            <a:xfrm>
              <a:off x="2968625" y="1138634"/>
              <a:ext cx="1588"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2" name="Google Shape;1712;p14"/>
            <p:cNvSpPr/>
            <p:nvPr/>
          </p:nvSpPr>
          <p:spPr>
            <a:xfrm>
              <a:off x="2968625" y="1138634"/>
              <a:ext cx="0" cy="1350963"/>
            </a:xfrm>
            <a:custGeom>
              <a:avLst/>
              <a:gdLst/>
              <a:ahLst/>
              <a:cxnLst/>
              <a:rect l="l" t="t" r="r" b="b"/>
              <a:pathLst>
                <a:path w="120000" h="851" extrusionOk="0">
                  <a:moveTo>
                    <a:pt x="0" y="851"/>
                  </a:moveTo>
                  <a:lnTo>
                    <a:pt x="0"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3" name="Google Shape;1713;p14"/>
            <p:cNvSpPr/>
            <p:nvPr/>
          </p:nvSpPr>
          <p:spPr>
            <a:xfrm>
              <a:off x="2811463" y="1138634"/>
              <a:ext cx="1588"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4" name="Google Shape;1714;p14"/>
            <p:cNvSpPr/>
            <p:nvPr/>
          </p:nvSpPr>
          <p:spPr>
            <a:xfrm>
              <a:off x="2811463" y="1138634"/>
              <a:ext cx="0" cy="1350963"/>
            </a:xfrm>
            <a:custGeom>
              <a:avLst/>
              <a:gdLst/>
              <a:ahLst/>
              <a:cxnLst/>
              <a:rect l="l" t="t" r="r" b="b"/>
              <a:pathLst>
                <a:path w="120000" h="851" extrusionOk="0">
                  <a:moveTo>
                    <a:pt x="0" y="851"/>
                  </a:moveTo>
                  <a:lnTo>
                    <a:pt x="0"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5" name="Google Shape;1715;p14"/>
            <p:cNvSpPr/>
            <p:nvPr/>
          </p:nvSpPr>
          <p:spPr>
            <a:xfrm>
              <a:off x="2654300" y="1138634"/>
              <a:ext cx="1588"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6" name="Google Shape;1716;p14"/>
            <p:cNvSpPr/>
            <p:nvPr/>
          </p:nvSpPr>
          <p:spPr>
            <a:xfrm>
              <a:off x="2654300" y="1138634"/>
              <a:ext cx="0" cy="1350963"/>
            </a:xfrm>
            <a:custGeom>
              <a:avLst/>
              <a:gdLst/>
              <a:ahLst/>
              <a:cxnLst/>
              <a:rect l="l" t="t" r="r" b="b"/>
              <a:pathLst>
                <a:path w="120000" h="851" extrusionOk="0">
                  <a:moveTo>
                    <a:pt x="0" y="851"/>
                  </a:moveTo>
                  <a:lnTo>
                    <a:pt x="0"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7" name="Google Shape;1717;p14"/>
            <p:cNvSpPr/>
            <p:nvPr/>
          </p:nvSpPr>
          <p:spPr>
            <a:xfrm>
              <a:off x="4857750" y="1138634"/>
              <a:ext cx="6350"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8" name="Google Shape;1718;p14"/>
            <p:cNvSpPr/>
            <p:nvPr/>
          </p:nvSpPr>
          <p:spPr>
            <a:xfrm>
              <a:off x="4857750" y="1138634"/>
              <a:ext cx="6350" cy="1350963"/>
            </a:xfrm>
            <a:custGeom>
              <a:avLst/>
              <a:gdLst/>
              <a:ahLst/>
              <a:cxnLst/>
              <a:rect l="l" t="t" r="r" b="b"/>
              <a:pathLst>
                <a:path w="4" h="851" extrusionOk="0">
                  <a:moveTo>
                    <a:pt x="4" y="851"/>
                  </a:moveTo>
                  <a:lnTo>
                    <a:pt x="4"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9" name="Google Shape;1719;p14"/>
            <p:cNvSpPr/>
            <p:nvPr/>
          </p:nvSpPr>
          <p:spPr>
            <a:xfrm>
              <a:off x="4700588" y="1138634"/>
              <a:ext cx="6350"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0" name="Google Shape;1720;p14"/>
            <p:cNvSpPr/>
            <p:nvPr/>
          </p:nvSpPr>
          <p:spPr>
            <a:xfrm>
              <a:off x="4700588" y="1138634"/>
              <a:ext cx="6350" cy="1350963"/>
            </a:xfrm>
            <a:custGeom>
              <a:avLst/>
              <a:gdLst/>
              <a:ahLst/>
              <a:cxnLst/>
              <a:rect l="l" t="t" r="r" b="b"/>
              <a:pathLst>
                <a:path w="4" h="851" extrusionOk="0">
                  <a:moveTo>
                    <a:pt x="4" y="851"/>
                  </a:moveTo>
                  <a:lnTo>
                    <a:pt x="4"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1" name="Google Shape;1721;p14"/>
            <p:cNvSpPr/>
            <p:nvPr/>
          </p:nvSpPr>
          <p:spPr>
            <a:xfrm>
              <a:off x="4543425" y="1138634"/>
              <a:ext cx="1588"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2" name="Google Shape;1722;p14"/>
            <p:cNvSpPr/>
            <p:nvPr/>
          </p:nvSpPr>
          <p:spPr>
            <a:xfrm>
              <a:off x="4543425" y="1138634"/>
              <a:ext cx="0" cy="1350963"/>
            </a:xfrm>
            <a:custGeom>
              <a:avLst/>
              <a:gdLst/>
              <a:ahLst/>
              <a:cxnLst/>
              <a:rect l="l" t="t" r="r" b="b"/>
              <a:pathLst>
                <a:path w="120000" h="851" extrusionOk="0">
                  <a:moveTo>
                    <a:pt x="0" y="851"/>
                  </a:moveTo>
                  <a:lnTo>
                    <a:pt x="0"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3" name="Google Shape;1723;p14"/>
            <p:cNvSpPr/>
            <p:nvPr/>
          </p:nvSpPr>
          <p:spPr>
            <a:xfrm>
              <a:off x="4386263" y="1138634"/>
              <a:ext cx="1588"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4" name="Google Shape;1724;p14"/>
            <p:cNvSpPr/>
            <p:nvPr/>
          </p:nvSpPr>
          <p:spPr>
            <a:xfrm>
              <a:off x="4386263" y="1138634"/>
              <a:ext cx="0" cy="1350963"/>
            </a:xfrm>
            <a:custGeom>
              <a:avLst/>
              <a:gdLst/>
              <a:ahLst/>
              <a:cxnLst/>
              <a:rect l="l" t="t" r="r" b="b"/>
              <a:pathLst>
                <a:path w="120000" h="851" extrusionOk="0">
                  <a:moveTo>
                    <a:pt x="0" y="851"/>
                  </a:moveTo>
                  <a:lnTo>
                    <a:pt x="0"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5" name="Google Shape;1725;p14"/>
            <p:cNvSpPr/>
            <p:nvPr/>
          </p:nvSpPr>
          <p:spPr>
            <a:xfrm>
              <a:off x="4230688" y="1138634"/>
              <a:ext cx="1588" cy="1350963"/>
            </a:xfrm>
            <a:prstGeom prst="rect">
              <a:avLst/>
            </a:pr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6" name="Google Shape;1726;p14"/>
            <p:cNvSpPr/>
            <p:nvPr/>
          </p:nvSpPr>
          <p:spPr>
            <a:xfrm>
              <a:off x="4230688" y="1138634"/>
              <a:ext cx="0" cy="1350963"/>
            </a:xfrm>
            <a:custGeom>
              <a:avLst/>
              <a:gdLst/>
              <a:ahLst/>
              <a:cxnLst/>
              <a:rect l="l" t="t" r="r" b="b"/>
              <a:pathLst>
                <a:path w="120000" h="851" extrusionOk="0">
                  <a:moveTo>
                    <a:pt x="0" y="851"/>
                  </a:moveTo>
                  <a:lnTo>
                    <a:pt x="0" y="0"/>
                  </a:lnTo>
                  <a:lnTo>
                    <a:pt x="0" y="0"/>
                  </a:lnTo>
                  <a:lnTo>
                    <a:pt x="0" y="851"/>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7" name="Google Shape;1727;p14"/>
            <p:cNvSpPr/>
            <p:nvPr/>
          </p:nvSpPr>
          <p:spPr>
            <a:xfrm>
              <a:off x="2497138" y="1751409"/>
              <a:ext cx="2524125" cy="6350"/>
            </a:xfrm>
            <a:custGeom>
              <a:avLst/>
              <a:gdLst/>
              <a:ahLst/>
              <a:cxnLst/>
              <a:rect l="l" t="t" r="r" b="b"/>
              <a:pathLst>
                <a:path w="482" h="1" extrusionOk="0">
                  <a:moveTo>
                    <a:pt x="0" y="1"/>
                  </a:moveTo>
                  <a:cubicBezTo>
                    <a:pt x="83" y="1"/>
                    <a:pt x="161" y="1"/>
                    <a:pt x="240" y="1"/>
                  </a:cubicBezTo>
                  <a:cubicBezTo>
                    <a:pt x="319" y="1"/>
                    <a:pt x="399" y="1"/>
                    <a:pt x="482" y="1"/>
                  </a:cubicBezTo>
                  <a:cubicBezTo>
                    <a:pt x="482" y="0"/>
                    <a:pt x="482" y="0"/>
                    <a:pt x="482" y="0"/>
                  </a:cubicBezTo>
                  <a:cubicBezTo>
                    <a:pt x="399" y="1"/>
                    <a:pt x="319" y="1"/>
                    <a:pt x="240" y="1"/>
                  </a:cubicBezTo>
                  <a:cubicBezTo>
                    <a:pt x="161" y="1"/>
                    <a:pt x="83" y="1"/>
                    <a:pt x="0" y="0"/>
                  </a:cubicBezTo>
                  <a:cubicBezTo>
                    <a:pt x="0" y="1"/>
                    <a:pt x="0" y="1"/>
                    <a:pt x="0" y="1"/>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8" name="Google Shape;1728;p14"/>
            <p:cNvSpPr/>
            <p:nvPr/>
          </p:nvSpPr>
          <p:spPr>
            <a:xfrm>
              <a:off x="2497138" y="1872059"/>
              <a:ext cx="2524125" cy="4763"/>
            </a:xfrm>
            <a:custGeom>
              <a:avLst/>
              <a:gdLst/>
              <a:ahLst/>
              <a:cxnLst/>
              <a:rect l="l" t="t" r="r" b="b"/>
              <a:pathLst>
                <a:path w="482" h="1" extrusionOk="0">
                  <a:moveTo>
                    <a:pt x="0" y="1"/>
                  </a:moveTo>
                  <a:cubicBezTo>
                    <a:pt x="83" y="1"/>
                    <a:pt x="162" y="1"/>
                    <a:pt x="241" y="1"/>
                  </a:cubicBezTo>
                  <a:cubicBezTo>
                    <a:pt x="320" y="1"/>
                    <a:pt x="399" y="1"/>
                    <a:pt x="482" y="1"/>
                  </a:cubicBezTo>
                  <a:cubicBezTo>
                    <a:pt x="482" y="1"/>
                    <a:pt x="482" y="1"/>
                    <a:pt x="482" y="1"/>
                  </a:cubicBezTo>
                  <a:cubicBezTo>
                    <a:pt x="399" y="0"/>
                    <a:pt x="320" y="0"/>
                    <a:pt x="241" y="0"/>
                  </a:cubicBezTo>
                  <a:cubicBezTo>
                    <a:pt x="162" y="0"/>
                    <a:pt x="83" y="0"/>
                    <a:pt x="0" y="1"/>
                  </a:cubicBezTo>
                  <a:cubicBezTo>
                    <a:pt x="0" y="1"/>
                    <a:pt x="0" y="1"/>
                    <a:pt x="0" y="1"/>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9" name="Google Shape;1729;p14"/>
            <p:cNvSpPr/>
            <p:nvPr/>
          </p:nvSpPr>
          <p:spPr>
            <a:xfrm>
              <a:off x="2497138" y="1997471"/>
              <a:ext cx="2524125" cy="6350"/>
            </a:xfrm>
            <a:custGeom>
              <a:avLst/>
              <a:gdLst/>
              <a:ahLst/>
              <a:cxnLst/>
              <a:rect l="l" t="t" r="r" b="b"/>
              <a:pathLst>
                <a:path w="482" h="1" extrusionOk="0">
                  <a:moveTo>
                    <a:pt x="0" y="1"/>
                  </a:moveTo>
                  <a:cubicBezTo>
                    <a:pt x="83" y="1"/>
                    <a:pt x="162" y="1"/>
                    <a:pt x="241" y="1"/>
                  </a:cubicBezTo>
                  <a:cubicBezTo>
                    <a:pt x="320" y="1"/>
                    <a:pt x="398" y="1"/>
                    <a:pt x="482" y="1"/>
                  </a:cubicBezTo>
                  <a:cubicBezTo>
                    <a:pt x="482" y="0"/>
                    <a:pt x="482" y="0"/>
                    <a:pt x="482" y="0"/>
                  </a:cubicBezTo>
                  <a:cubicBezTo>
                    <a:pt x="398" y="0"/>
                    <a:pt x="320" y="0"/>
                    <a:pt x="241" y="0"/>
                  </a:cubicBezTo>
                  <a:cubicBezTo>
                    <a:pt x="162" y="0"/>
                    <a:pt x="83" y="0"/>
                    <a:pt x="0" y="0"/>
                  </a:cubicBezTo>
                  <a:cubicBezTo>
                    <a:pt x="0" y="1"/>
                    <a:pt x="0" y="1"/>
                    <a:pt x="0" y="1"/>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0" name="Google Shape;1730;p14"/>
            <p:cNvSpPr/>
            <p:nvPr/>
          </p:nvSpPr>
          <p:spPr>
            <a:xfrm>
              <a:off x="2497138" y="2122884"/>
              <a:ext cx="2524125" cy="6350"/>
            </a:xfrm>
            <a:custGeom>
              <a:avLst/>
              <a:gdLst/>
              <a:ahLst/>
              <a:cxnLst/>
              <a:rect l="l" t="t" r="r" b="b"/>
              <a:pathLst>
                <a:path w="482" h="1" extrusionOk="0">
                  <a:moveTo>
                    <a:pt x="0" y="0"/>
                  </a:moveTo>
                  <a:cubicBezTo>
                    <a:pt x="83" y="0"/>
                    <a:pt x="162" y="1"/>
                    <a:pt x="241" y="1"/>
                  </a:cubicBezTo>
                  <a:cubicBezTo>
                    <a:pt x="319" y="1"/>
                    <a:pt x="398" y="0"/>
                    <a:pt x="482" y="0"/>
                  </a:cubicBezTo>
                  <a:cubicBezTo>
                    <a:pt x="482" y="0"/>
                    <a:pt x="482" y="0"/>
                    <a:pt x="482" y="0"/>
                  </a:cubicBezTo>
                  <a:cubicBezTo>
                    <a:pt x="398" y="0"/>
                    <a:pt x="319" y="0"/>
                    <a:pt x="241" y="0"/>
                  </a:cubicBezTo>
                  <a:cubicBezTo>
                    <a:pt x="162" y="0"/>
                    <a:pt x="83" y="0"/>
                    <a:pt x="0" y="0"/>
                  </a:cubicBezTo>
                  <a:cubicBezTo>
                    <a:pt x="0" y="0"/>
                    <a:pt x="0" y="0"/>
                    <a:pt x="0" y="0"/>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1" name="Google Shape;1731;p14"/>
            <p:cNvSpPr/>
            <p:nvPr/>
          </p:nvSpPr>
          <p:spPr>
            <a:xfrm>
              <a:off x="2497138" y="2243534"/>
              <a:ext cx="2524125" cy="6350"/>
            </a:xfrm>
            <a:custGeom>
              <a:avLst/>
              <a:gdLst/>
              <a:ahLst/>
              <a:cxnLst/>
              <a:rect l="l" t="t" r="r" b="b"/>
              <a:pathLst>
                <a:path w="482" h="1" extrusionOk="0">
                  <a:moveTo>
                    <a:pt x="0" y="1"/>
                  </a:moveTo>
                  <a:cubicBezTo>
                    <a:pt x="83" y="0"/>
                    <a:pt x="162" y="0"/>
                    <a:pt x="241" y="0"/>
                  </a:cubicBezTo>
                  <a:cubicBezTo>
                    <a:pt x="319" y="0"/>
                    <a:pt x="398" y="0"/>
                    <a:pt x="482" y="1"/>
                  </a:cubicBezTo>
                  <a:cubicBezTo>
                    <a:pt x="482" y="0"/>
                    <a:pt x="482" y="0"/>
                    <a:pt x="482" y="0"/>
                  </a:cubicBezTo>
                  <a:cubicBezTo>
                    <a:pt x="398" y="0"/>
                    <a:pt x="319" y="0"/>
                    <a:pt x="241" y="0"/>
                  </a:cubicBezTo>
                  <a:cubicBezTo>
                    <a:pt x="162" y="0"/>
                    <a:pt x="83" y="0"/>
                    <a:pt x="0" y="0"/>
                  </a:cubicBezTo>
                  <a:cubicBezTo>
                    <a:pt x="0" y="1"/>
                    <a:pt x="0" y="1"/>
                    <a:pt x="0" y="1"/>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2" name="Google Shape;1732;p14"/>
            <p:cNvSpPr/>
            <p:nvPr/>
          </p:nvSpPr>
          <p:spPr>
            <a:xfrm>
              <a:off x="2497138" y="2370534"/>
              <a:ext cx="2524125" cy="0"/>
            </a:xfrm>
            <a:custGeom>
              <a:avLst/>
              <a:gdLst/>
              <a:ahLst/>
              <a:cxnLst/>
              <a:rect l="l" t="t" r="r" b="b"/>
              <a:pathLst>
                <a:path w="482" h="120000" extrusionOk="0">
                  <a:moveTo>
                    <a:pt x="482" y="0"/>
                  </a:moveTo>
                  <a:cubicBezTo>
                    <a:pt x="398" y="0"/>
                    <a:pt x="320" y="0"/>
                    <a:pt x="241" y="0"/>
                  </a:cubicBezTo>
                  <a:cubicBezTo>
                    <a:pt x="162" y="0"/>
                    <a:pt x="83" y="0"/>
                    <a:pt x="0" y="0"/>
                  </a:cubicBezTo>
                  <a:cubicBezTo>
                    <a:pt x="0" y="0"/>
                    <a:pt x="0" y="0"/>
                    <a:pt x="0" y="0"/>
                  </a:cubicBezTo>
                  <a:cubicBezTo>
                    <a:pt x="83" y="0"/>
                    <a:pt x="162" y="0"/>
                    <a:pt x="241" y="0"/>
                  </a:cubicBezTo>
                  <a:cubicBezTo>
                    <a:pt x="320" y="0"/>
                    <a:pt x="398" y="0"/>
                    <a:pt x="482" y="0"/>
                  </a:cubicBezTo>
                  <a:cubicBezTo>
                    <a:pt x="482" y="0"/>
                    <a:pt x="482" y="0"/>
                    <a:pt x="482" y="0"/>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3" name="Google Shape;1733;p14"/>
            <p:cNvSpPr/>
            <p:nvPr/>
          </p:nvSpPr>
          <p:spPr>
            <a:xfrm>
              <a:off x="2497138" y="1259284"/>
              <a:ext cx="2524125" cy="4763"/>
            </a:xfrm>
            <a:custGeom>
              <a:avLst/>
              <a:gdLst/>
              <a:ahLst/>
              <a:cxnLst/>
              <a:rect l="l" t="t" r="r" b="b"/>
              <a:pathLst>
                <a:path w="482" h="1" extrusionOk="0">
                  <a:moveTo>
                    <a:pt x="0" y="1"/>
                  </a:moveTo>
                  <a:cubicBezTo>
                    <a:pt x="55" y="1"/>
                    <a:pt x="127" y="1"/>
                    <a:pt x="198" y="1"/>
                  </a:cubicBezTo>
                  <a:cubicBezTo>
                    <a:pt x="341" y="1"/>
                    <a:pt x="482" y="1"/>
                    <a:pt x="482" y="1"/>
                  </a:cubicBezTo>
                  <a:cubicBezTo>
                    <a:pt x="482" y="0"/>
                    <a:pt x="482" y="0"/>
                    <a:pt x="482" y="0"/>
                  </a:cubicBezTo>
                  <a:cubicBezTo>
                    <a:pt x="482" y="0"/>
                    <a:pt x="341" y="0"/>
                    <a:pt x="198" y="0"/>
                  </a:cubicBezTo>
                  <a:cubicBezTo>
                    <a:pt x="127" y="0"/>
                    <a:pt x="55" y="0"/>
                    <a:pt x="0" y="0"/>
                  </a:cubicBezTo>
                  <a:cubicBezTo>
                    <a:pt x="0" y="1"/>
                    <a:pt x="0" y="1"/>
                    <a:pt x="0" y="1"/>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4" name="Google Shape;1734;p14"/>
            <p:cNvSpPr/>
            <p:nvPr/>
          </p:nvSpPr>
          <p:spPr>
            <a:xfrm>
              <a:off x="2497138" y="1384696"/>
              <a:ext cx="2524125" cy="6350"/>
            </a:xfrm>
            <a:custGeom>
              <a:avLst/>
              <a:gdLst/>
              <a:ahLst/>
              <a:cxnLst/>
              <a:rect l="l" t="t" r="r" b="b"/>
              <a:pathLst>
                <a:path w="482" h="1" extrusionOk="0">
                  <a:moveTo>
                    <a:pt x="0" y="0"/>
                  </a:moveTo>
                  <a:cubicBezTo>
                    <a:pt x="83" y="1"/>
                    <a:pt x="162" y="1"/>
                    <a:pt x="241" y="1"/>
                  </a:cubicBezTo>
                  <a:cubicBezTo>
                    <a:pt x="320" y="1"/>
                    <a:pt x="399" y="1"/>
                    <a:pt x="482" y="0"/>
                  </a:cubicBezTo>
                  <a:cubicBezTo>
                    <a:pt x="482" y="0"/>
                    <a:pt x="482" y="0"/>
                    <a:pt x="482" y="0"/>
                  </a:cubicBezTo>
                  <a:cubicBezTo>
                    <a:pt x="399" y="0"/>
                    <a:pt x="320" y="0"/>
                    <a:pt x="241" y="0"/>
                  </a:cubicBezTo>
                  <a:cubicBezTo>
                    <a:pt x="162" y="0"/>
                    <a:pt x="83" y="0"/>
                    <a:pt x="0" y="0"/>
                  </a:cubicBezTo>
                  <a:cubicBezTo>
                    <a:pt x="0" y="0"/>
                    <a:pt x="0" y="0"/>
                    <a:pt x="0" y="0"/>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5" name="Google Shape;1735;p14"/>
            <p:cNvSpPr/>
            <p:nvPr/>
          </p:nvSpPr>
          <p:spPr>
            <a:xfrm>
              <a:off x="2497138" y="1505346"/>
              <a:ext cx="2524125" cy="4763"/>
            </a:xfrm>
            <a:custGeom>
              <a:avLst/>
              <a:gdLst/>
              <a:ahLst/>
              <a:cxnLst/>
              <a:rect l="l" t="t" r="r" b="b"/>
              <a:pathLst>
                <a:path w="482" h="1" extrusionOk="0">
                  <a:moveTo>
                    <a:pt x="0" y="1"/>
                  </a:moveTo>
                  <a:cubicBezTo>
                    <a:pt x="83" y="0"/>
                    <a:pt x="162" y="0"/>
                    <a:pt x="241" y="0"/>
                  </a:cubicBezTo>
                  <a:cubicBezTo>
                    <a:pt x="320" y="0"/>
                    <a:pt x="399" y="0"/>
                    <a:pt x="482" y="1"/>
                  </a:cubicBezTo>
                  <a:cubicBezTo>
                    <a:pt x="482" y="0"/>
                    <a:pt x="482" y="0"/>
                    <a:pt x="482" y="0"/>
                  </a:cubicBezTo>
                  <a:cubicBezTo>
                    <a:pt x="399" y="0"/>
                    <a:pt x="320" y="0"/>
                    <a:pt x="241" y="0"/>
                  </a:cubicBezTo>
                  <a:cubicBezTo>
                    <a:pt x="162" y="0"/>
                    <a:pt x="83" y="0"/>
                    <a:pt x="0" y="0"/>
                  </a:cubicBezTo>
                  <a:cubicBezTo>
                    <a:pt x="0" y="1"/>
                    <a:pt x="0" y="1"/>
                    <a:pt x="0" y="1"/>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6" name="Google Shape;1736;p14"/>
            <p:cNvSpPr/>
            <p:nvPr/>
          </p:nvSpPr>
          <p:spPr>
            <a:xfrm>
              <a:off x="2497138" y="1630759"/>
              <a:ext cx="2524125" cy="0"/>
            </a:xfrm>
            <a:custGeom>
              <a:avLst/>
              <a:gdLst/>
              <a:ahLst/>
              <a:cxnLst/>
              <a:rect l="l" t="t" r="r" b="b"/>
              <a:pathLst>
                <a:path w="482" h="120000" extrusionOk="0">
                  <a:moveTo>
                    <a:pt x="0" y="0"/>
                  </a:moveTo>
                  <a:cubicBezTo>
                    <a:pt x="83" y="0"/>
                    <a:pt x="162" y="0"/>
                    <a:pt x="241" y="0"/>
                  </a:cubicBezTo>
                  <a:cubicBezTo>
                    <a:pt x="320" y="0"/>
                    <a:pt x="399" y="0"/>
                    <a:pt x="482" y="0"/>
                  </a:cubicBezTo>
                  <a:cubicBezTo>
                    <a:pt x="482" y="0"/>
                    <a:pt x="482" y="0"/>
                    <a:pt x="482" y="0"/>
                  </a:cubicBezTo>
                  <a:cubicBezTo>
                    <a:pt x="399" y="0"/>
                    <a:pt x="320" y="0"/>
                    <a:pt x="241" y="0"/>
                  </a:cubicBezTo>
                  <a:cubicBezTo>
                    <a:pt x="162" y="0"/>
                    <a:pt x="83" y="0"/>
                    <a:pt x="0" y="0"/>
                  </a:cubicBezTo>
                  <a:cubicBezTo>
                    <a:pt x="0" y="0"/>
                    <a:pt x="0" y="0"/>
                    <a:pt x="0" y="0"/>
                  </a:cubicBezTo>
                  <a:close/>
                </a:path>
              </a:pathLst>
            </a:custGeom>
            <a:solidFill>
              <a:srgbClr val="AAA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14"/>
            <p:cNvSpPr/>
            <p:nvPr/>
          </p:nvSpPr>
          <p:spPr>
            <a:xfrm>
              <a:off x="2497138" y="1694259"/>
              <a:ext cx="2524125" cy="795338"/>
            </a:xfrm>
            <a:custGeom>
              <a:avLst/>
              <a:gdLst/>
              <a:ahLst/>
              <a:cxnLst/>
              <a:rect l="l" t="t" r="r" b="b"/>
              <a:pathLst>
                <a:path w="1590" h="501" extrusionOk="0">
                  <a:moveTo>
                    <a:pt x="1487" y="155"/>
                  </a:moveTo>
                  <a:lnTo>
                    <a:pt x="1388" y="231"/>
                  </a:lnTo>
                  <a:lnTo>
                    <a:pt x="1190" y="40"/>
                  </a:lnTo>
                  <a:lnTo>
                    <a:pt x="1105" y="211"/>
                  </a:lnTo>
                  <a:lnTo>
                    <a:pt x="986" y="231"/>
                  </a:lnTo>
                  <a:lnTo>
                    <a:pt x="894" y="155"/>
                  </a:lnTo>
                  <a:lnTo>
                    <a:pt x="795" y="82"/>
                  </a:lnTo>
                  <a:lnTo>
                    <a:pt x="696" y="155"/>
                  </a:lnTo>
                  <a:lnTo>
                    <a:pt x="593" y="119"/>
                  </a:lnTo>
                  <a:lnTo>
                    <a:pt x="494" y="76"/>
                  </a:lnTo>
                  <a:lnTo>
                    <a:pt x="396" y="0"/>
                  </a:lnTo>
                  <a:lnTo>
                    <a:pt x="297" y="76"/>
                  </a:lnTo>
                  <a:lnTo>
                    <a:pt x="198" y="155"/>
                  </a:lnTo>
                  <a:lnTo>
                    <a:pt x="99" y="76"/>
                  </a:lnTo>
                  <a:lnTo>
                    <a:pt x="0" y="155"/>
                  </a:lnTo>
                  <a:lnTo>
                    <a:pt x="0" y="501"/>
                  </a:lnTo>
                  <a:lnTo>
                    <a:pt x="1590" y="501"/>
                  </a:lnTo>
                  <a:lnTo>
                    <a:pt x="1590" y="231"/>
                  </a:lnTo>
                  <a:lnTo>
                    <a:pt x="1487" y="155"/>
                  </a:lnTo>
                  <a:close/>
                </a:path>
              </a:pathLst>
            </a:custGeom>
            <a:gradFill>
              <a:gsLst>
                <a:gs pos="0">
                  <a:srgbClr val="FD879F"/>
                </a:gs>
                <a:gs pos="100000">
                  <a:srgbClr val="F32F58"/>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8" name="Google Shape;1738;p14"/>
            <p:cNvSpPr/>
            <p:nvPr/>
          </p:nvSpPr>
          <p:spPr>
            <a:xfrm>
              <a:off x="2497138" y="1940321"/>
              <a:ext cx="2524125" cy="549275"/>
            </a:xfrm>
            <a:custGeom>
              <a:avLst/>
              <a:gdLst/>
              <a:ahLst/>
              <a:cxnLst/>
              <a:rect l="l" t="t" r="r" b="b"/>
              <a:pathLst>
                <a:path w="1590" h="346" extrusionOk="0">
                  <a:moveTo>
                    <a:pt x="0" y="346"/>
                  </a:moveTo>
                  <a:lnTo>
                    <a:pt x="1590" y="346"/>
                  </a:lnTo>
                  <a:lnTo>
                    <a:pt x="1590" y="115"/>
                  </a:lnTo>
                  <a:lnTo>
                    <a:pt x="1487" y="241"/>
                  </a:lnTo>
                  <a:lnTo>
                    <a:pt x="1388" y="155"/>
                  </a:lnTo>
                  <a:lnTo>
                    <a:pt x="1217" y="46"/>
                  </a:lnTo>
                  <a:lnTo>
                    <a:pt x="1092" y="175"/>
                  </a:lnTo>
                  <a:lnTo>
                    <a:pt x="940" y="99"/>
                  </a:lnTo>
                  <a:lnTo>
                    <a:pt x="795" y="145"/>
                  </a:lnTo>
                  <a:lnTo>
                    <a:pt x="643" y="0"/>
                  </a:lnTo>
                  <a:lnTo>
                    <a:pt x="494" y="56"/>
                  </a:lnTo>
                  <a:lnTo>
                    <a:pt x="297" y="40"/>
                  </a:lnTo>
                  <a:lnTo>
                    <a:pt x="198" y="119"/>
                  </a:lnTo>
                  <a:lnTo>
                    <a:pt x="99" y="0"/>
                  </a:lnTo>
                  <a:lnTo>
                    <a:pt x="0" y="79"/>
                  </a:lnTo>
                  <a:lnTo>
                    <a:pt x="0" y="346"/>
                  </a:lnTo>
                  <a:close/>
                </a:path>
              </a:pathLst>
            </a:custGeom>
            <a:gradFill>
              <a:gsLst>
                <a:gs pos="0">
                  <a:srgbClr val="F895B0"/>
                </a:gs>
                <a:gs pos="100000">
                  <a:srgbClr val="F36A90"/>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14"/>
            <p:cNvSpPr/>
            <p:nvPr/>
          </p:nvSpPr>
          <p:spPr>
            <a:xfrm>
              <a:off x="2497138" y="2122884"/>
              <a:ext cx="2524125" cy="366713"/>
            </a:xfrm>
            <a:custGeom>
              <a:avLst/>
              <a:gdLst/>
              <a:ahLst/>
              <a:cxnLst/>
              <a:rect l="l" t="t" r="r" b="b"/>
              <a:pathLst>
                <a:path w="1590" h="231" extrusionOk="0">
                  <a:moveTo>
                    <a:pt x="1590" y="231"/>
                  </a:moveTo>
                  <a:lnTo>
                    <a:pt x="1395" y="99"/>
                  </a:lnTo>
                  <a:lnTo>
                    <a:pt x="1289" y="156"/>
                  </a:lnTo>
                  <a:lnTo>
                    <a:pt x="1190" y="76"/>
                  </a:lnTo>
                  <a:lnTo>
                    <a:pt x="1092" y="156"/>
                  </a:lnTo>
                  <a:lnTo>
                    <a:pt x="993" y="109"/>
                  </a:lnTo>
                  <a:lnTo>
                    <a:pt x="956" y="156"/>
                  </a:lnTo>
                  <a:lnTo>
                    <a:pt x="795" y="76"/>
                  </a:lnTo>
                  <a:lnTo>
                    <a:pt x="669" y="136"/>
                  </a:lnTo>
                  <a:lnTo>
                    <a:pt x="593" y="0"/>
                  </a:lnTo>
                  <a:lnTo>
                    <a:pt x="386" y="139"/>
                  </a:lnTo>
                  <a:lnTo>
                    <a:pt x="297" y="76"/>
                  </a:lnTo>
                  <a:lnTo>
                    <a:pt x="198" y="156"/>
                  </a:lnTo>
                  <a:lnTo>
                    <a:pt x="112" y="76"/>
                  </a:lnTo>
                  <a:lnTo>
                    <a:pt x="0" y="156"/>
                  </a:lnTo>
                  <a:lnTo>
                    <a:pt x="0" y="231"/>
                  </a:lnTo>
                  <a:lnTo>
                    <a:pt x="1590" y="231"/>
                  </a:lnTo>
                  <a:close/>
                </a:path>
              </a:pathLst>
            </a:custGeom>
            <a:gradFill>
              <a:gsLst>
                <a:gs pos="0">
                  <a:srgbClr val="FED5E1"/>
                </a:gs>
                <a:gs pos="100000">
                  <a:srgbClr val="F4AEC4"/>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0" name="Google Shape;1740;p14"/>
            <p:cNvSpPr/>
            <p:nvPr/>
          </p:nvSpPr>
          <p:spPr>
            <a:xfrm>
              <a:off x="4087813" y="4972446"/>
              <a:ext cx="635000" cy="104775"/>
            </a:xfrm>
            <a:custGeom>
              <a:avLst/>
              <a:gdLst/>
              <a:ahLst/>
              <a:cxnLst/>
              <a:rect l="l" t="t" r="r" b="b"/>
              <a:pathLst>
                <a:path w="400" h="66" extrusionOk="0">
                  <a:moveTo>
                    <a:pt x="4" y="40"/>
                  </a:moveTo>
                  <a:lnTo>
                    <a:pt x="0" y="0"/>
                  </a:lnTo>
                  <a:lnTo>
                    <a:pt x="396" y="30"/>
                  </a:lnTo>
                  <a:lnTo>
                    <a:pt x="400" y="66"/>
                  </a:lnTo>
                  <a:lnTo>
                    <a:pt x="4" y="40"/>
                  </a:lnTo>
                  <a:close/>
                </a:path>
              </a:pathLst>
            </a:custGeom>
            <a:gradFill>
              <a:gsLst>
                <a:gs pos="0">
                  <a:srgbClr val="E6F0F9"/>
                </a:gs>
                <a:gs pos="83000">
                  <a:srgbClr val="CCE1F4"/>
                </a:gs>
                <a:gs pos="100000">
                  <a:srgbClr val="CCE1F4"/>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14"/>
            <p:cNvSpPr/>
            <p:nvPr/>
          </p:nvSpPr>
          <p:spPr>
            <a:xfrm>
              <a:off x="4087813" y="4926409"/>
              <a:ext cx="1231900" cy="93663"/>
            </a:xfrm>
            <a:custGeom>
              <a:avLst/>
              <a:gdLst/>
              <a:ahLst/>
              <a:cxnLst/>
              <a:rect l="l" t="t" r="r" b="b"/>
              <a:pathLst>
                <a:path w="776" h="59" extrusionOk="0">
                  <a:moveTo>
                    <a:pt x="380" y="0"/>
                  </a:moveTo>
                  <a:lnTo>
                    <a:pt x="0" y="29"/>
                  </a:lnTo>
                  <a:lnTo>
                    <a:pt x="396" y="59"/>
                  </a:lnTo>
                  <a:lnTo>
                    <a:pt x="776" y="29"/>
                  </a:lnTo>
                  <a:lnTo>
                    <a:pt x="380" y="0"/>
                  </a:lnTo>
                  <a:close/>
                </a:path>
              </a:pathLst>
            </a:custGeom>
            <a:gradFill>
              <a:gsLst>
                <a:gs pos="0">
                  <a:srgbClr val="E6F0F9"/>
                </a:gs>
                <a:gs pos="83000">
                  <a:srgbClr val="CCE1F4"/>
                </a:gs>
                <a:gs pos="100000">
                  <a:srgbClr val="CCE1F4"/>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2" name="Google Shape;1742;p14"/>
            <p:cNvSpPr/>
            <p:nvPr/>
          </p:nvSpPr>
          <p:spPr>
            <a:xfrm>
              <a:off x="4716463" y="4972446"/>
              <a:ext cx="608013" cy="104775"/>
            </a:xfrm>
            <a:custGeom>
              <a:avLst/>
              <a:gdLst/>
              <a:ahLst/>
              <a:cxnLst/>
              <a:rect l="l" t="t" r="r" b="b"/>
              <a:pathLst>
                <a:path w="383" h="66" extrusionOk="0">
                  <a:moveTo>
                    <a:pt x="383" y="37"/>
                  </a:moveTo>
                  <a:lnTo>
                    <a:pt x="4" y="66"/>
                  </a:lnTo>
                  <a:lnTo>
                    <a:pt x="0" y="30"/>
                  </a:lnTo>
                  <a:lnTo>
                    <a:pt x="380" y="0"/>
                  </a:lnTo>
                  <a:lnTo>
                    <a:pt x="383" y="37"/>
                  </a:lnTo>
                  <a:close/>
                </a:path>
              </a:pathLst>
            </a:custGeom>
            <a:gradFill>
              <a:gsLst>
                <a:gs pos="0">
                  <a:srgbClr val="E6F0F9"/>
                </a:gs>
                <a:gs pos="83000">
                  <a:srgbClr val="CCE1F4"/>
                </a:gs>
                <a:gs pos="100000">
                  <a:srgbClr val="CCE1F4"/>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3" name="Google Shape;1743;p14"/>
            <p:cNvSpPr/>
            <p:nvPr/>
          </p:nvSpPr>
          <p:spPr>
            <a:xfrm>
              <a:off x="5057775" y="4234259"/>
              <a:ext cx="1130300" cy="701675"/>
            </a:xfrm>
            <a:custGeom>
              <a:avLst/>
              <a:gdLst/>
              <a:ahLst/>
              <a:cxnLst/>
              <a:rect l="l" t="t" r="r" b="b"/>
              <a:pathLst>
                <a:path w="216" h="134" extrusionOk="0">
                  <a:moveTo>
                    <a:pt x="159" y="0"/>
                  </a:moveTo>
                  <a:cubicBezTo>
                    <a:pt x="162" y="17"/>
                    <a:pt x="159" y="54"/>
                    <a:pt x="159" y="54"/>
                  </a:cubicBezTo>
                  <a:cubicBezTo>
                    <a:pt x="159" y="54"/>
                    <a:pt x="143" y="57"/>
                    <a:pt x="104" y="77"/>
                  </a:cubicBezTo>
                  <a:cubicBezTo>
                    <a:pt x="55" y="103"/>
                    <a:pt x="0" y="106"/>
                    <a:pt x="0" y="106"/>
                  </a:cubicBezTo>
                  <a:cubicBezTo>
                    <a:pt x="44" y="134"/>
                    <a:pt x="44" y="134"/>
                    <a:pt x="44" y="134"/>
                  </a:cubicBezTo>
                  <a:cubicBezTo>
                    <a:pt x="44" y="134"/>
                    <a:pt x="80" y="125"/>
                    <a:pt x="133" y="118"/>
                  </a:cubicBezTo>
                  <a:cubicBezTo>
                    <a:pt x="200" y="109"/>
                    <a:pt x="214" y="91"/>
                    <a:pt x="215" y="77"/>
                  </a:cubicBezTo>
                  <a:cubicBezTo>
                    <a:pt x="216" y="63"/>
                    <a:pt x="213" y="6"/>
                    <a:pt x="213" y="6"/>
                  </a:cubicBezTo>
                  <a:lnTo>
                    <a:pt x="159" y="0"/>
                  </a:lnTo>
                  <a:close/>
                </a:path>
              </a:pathLst>
            </a:custGeom>
            <a:solidFill>
              <a:srgbClr val="FFCA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4" name="Google Shape;1744;p14"/>
            <p:cNvSpPr/>
            <p:nvPr/>
          </p:nvSpPr>
          <p:spPr>
            <a:xfrm>
              <a:off x="4570413" y="4783534"/>
              <a:ext cx="738188" cy="247650"/>
            </a:xfrm>
            <a:custGeom>
              <a:avLst/>
              <a:gdLst/>
              <a:ahLst/>
              <a:cxnLst/>
              <a:rect l="l" t="t" r="r" b="b"/>
              <a:pathLst>
                <a:path w="141" h="47" extrusionOk="0">
                  <a:moveTo>
                    <a:pt x="124" y="0"/>
                  </a:moveTo>
                  <a:cubicBezTo>
                    <a:pt x="114" y="0"/>
                    <a:pt x="96" y="1"/>
                    <a:pt x="96" y="1"/>
                  </a:cubicBezTo>
                  <a:cubicBezTo>
                    <a:pt x="96" y="1"/>
                    <a:pt x="80" y="1"/>
                    <a:pt x="73" y="1"/>
                  </a:cubicBezTo>
                  <a:cubicBezTo>
                    <a:pt x="73" y="1"/>
                    <a:pt x="73" y="1"/>
                    <a:pt x="73" y="1"/>
                  </a:cubicBezTo>
                  <a:cubicBezTo>
                    <a:pt x="55" y="0"/>
                    <a:pt x="35" y="0"/>
                    <a:pt x="31" y="4"/>
                  </a:cubicBezTo>
                  <a:cubicBezTo>
                    <a:pt x="27" y="6"/>
                    <a:pt x="12" y="23"/>
                    <a:pt x="6" y="31"/>
                  </a:cubicBezTo>
                  <a:cubicBezTo>
                    <a:pt x="6" y="31"/>
                    <a:pt x="6" y="31"/>
                    <a:pt x="6" y="31"/>
                  </a:cubicBezTo>
                  <a:cubicBezTo>
                    <a:pt x="5" y="32"/>
                    <a:pt x="5" y="32"/>
                    <a:pt x="5" y="33"/>
                  </a:cubicBezTo>
                  <a:cubicBezTo>
                    <a:pt x="4" y="33"/>
                    <a:pt x="4" y="33"/>
                    <a:pt x="4" y="33"/>
                  </a:cubicBezTo>
                  <a:cubicBezTo>
                    <a:pt x="3" y="34"/>
                    <a:pt x="3" y="34"/>
                    <a:pt x="3" y="34"/>
                  </a:cubicBezTo>
                  <a:cubicBezTo>
                    <a:pt x="3" y="34"/>
                    <a:pt x="3" y="34"/>
                    <a:pt x="3" y="34"/>
                  </a:cubicBezTo>
                  <a:cubicBezTo>
                    <a:pt x="3" y="35"/>
                    <a:pt x="3" y="35"/>
                    <a:pt x="3" y="35"/>
                  </a:cubicBezTo>
                  <a:cubicBezTo>
                    <a:pt x="0" y="39"/>
                    <a:pt x="1" y="44"/>
                    <a:pt x="10" y="40"/>
                  </a:cubicBezTo>
                  <a:cubicBezTo>
                    <a:pt x="11" y="40"/>
                    <a:pt x="13" y="39"/>
                    <a:pt x="15" y="38"/>
                  </a:cubicBezTo>
                  <a:cubicBezTo>
                    <a:pt x="14" y="40"/>
                    <a:pt x="14" y="41"/>
                    <a:pt x="15" y="42"/>
                  </a:cubicBezTo>
                  <a:cubicBezTo>
                    <a:pt x="16" y="46"/>
                    <a:pt x="21" y="45"/>
                    <a:pt x="26" y="41"/>
                  </a:cubicBezTo>
                  <a:cubicBezTo>
                    <a:pt x="27" y="39"/>
                    <a:pt x="29" y="37"/>
                    <a:pt x="31" y="34"/>
                  </a:cubicBezTo>
                  <a:cubicBezTo>
                    <a:pt x="33" y="31"/>
                    <a:pt x="36" y="27"/>
                    <a:pt x="38" y="25"/>
                  </a:cubicBezTo>
                  <a:cubicBezTo>
                    <a:pt x="39" y="25"/>
                    <a:pt x="39" y="25"/>
                    <a:pt x="40" y="25"/>
                  </a:cubicBezTo>
                  <a:cubicBezTo>
                    <a:pt x="38" y="29"/>
                    <a:pt x="36" y="32"/>
                    <a:pt x="35" y="34"/>
                  </a:cubicBezTo>
                  <a:cubicBezTo>
                    <a:pt x="32" y="39"/>
                    <a:pt x="33" y="44"/>
                    <a:pt x="35" y="45"/>
                  </a:cubicBezTo>
                  <a:cubicBezTo>
                    <a:pt x="36" y="46"/>
                    <a:pt x="37" y="47"/>
                    <a:pt x="38" y="46"/>
                  </a:cubicBezTo>
                  <a:cubicBezTo>
                    <a:pt x="41" y="45"/>
                    <a:pt x="46" y="37"/>
                    <a:pt x="51" y="31"/>
                  </a:cubicBezTo>
                  <a:cubicBezTo>
                    <a:pt x="51" y="30"/>
                    <a:pt x="52" y="30"/>
                    <a:pt x="52" y="29"/>
                  </a:cubicBezTo>
                  <a:cubicBezTo>
                    <a:pt x="54" y="29"/>
                    <a:pt x="56" y="30"/>
                    <a:pt x="58" y="30"/>
                  </a:cubicBezTo>
                  <a:cubicBezTo>
                    <a:pt x="55" y="32"/>
                    <a:pt x="52" y="35"/>
                    <a:pt x="51" y="38"/>
                  </a:cubicBezTo>
                  <a:cubicBezTo>
                    <a:pt x="49" y="43"/>
                    <a:pt x="53" y="47"/>
                    <a:pt x="57" y="45"/>
                  </a:cubicBezTo>
                  <a:cubicBezTo>
                    <a:pt x="62" y="43"/>
                    <a:pt x="76" y="34"/>
                    <a:pt x="80" y="36"/>
                  </a:cubicBezTo>
                  <a:cubicBezTo>
                    <a:pt x="84" y="39"/>
                    <a:pt x="94" y="44"/>
                    <a:pt x="99" y="44"/>
                  </a:cubicBezTo>
                  <a:cubicBezTo>
                    <a:pt x="104" y="45"/>
                    <a:pt x="110" y="43"/>
                    <a:pt x="116" y="37"/>
                  </a:cubicBezTo>
                  <a:cubicBezTo>
                    <a:pt x="121" y="32"/>
                    <a:pt x="141" y="29"/>
                    <a:pt x="141" y="29"/>
                  </a:cubicBezTo>
                  <a:cubicBezTo>
                    <a:pt x="141" y="29"/>
                    <a:pt x="130" y="0"/>
                    <a:pt x="124" y="0"/>
                  </a:cubicBezTo>
                  <a:close/>
                </a:path>
              </a:pathLst>
            </a:custGeom>
            <a:solidFill>
              <a:srgbClr val="FFCA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5" name="Google Shape;1745;p14"/>
            <p:cNvSpPr/>
            <p:nvPr/>
          </p:nvSpPr>
          <p:spPr>
            <a:xfrm>
              <a:off x="3848100" y="4261246"/>
              <a:ext cx="947738" cy="654050"/>
            </a:xfrm>
            <a:custGeom>
              <a:avLst/>
              <a:gdLst/>
              <a:ahLst/>
              <a:cxnLst/>
              <a:rect l="l" t="t" r="r" b="b"/>
              <a:pathLst>
                <a:path w="181" h="125" extrusionOk="0">
                  <a:moveTo>
                    <a:pt x="130" y="0"/>
                  </a:moveTo>
                  <a:cubicBezTo>
                    <a:pt x="129" y="3"/>
                    <a:pt x="127" y="6"/>
                    <a:pt x="126" y="9"/>
                  </a:cubicBezTo>
                  <a:cubicBezTo>
                    <a:pt x="115" y="32"/>
                    <a:pt x="94" y="58"/>
                    <a:pt x="90" y="63"/>
                  </a:cubicBezTo>
                  <a:cubicBezTo>
                    <a:pt x="87" y="68"/>
                    <a:pt x="43" y="93"/>
                    <a:pt x="0" y="95"/>
                  </a:cubicBezTo>
                  <a:cubicBezTo>
                    <a:pt x="4" y="109"/>
                    <a:pt x="27" y="112"/>
                    <a:pt x="31" y="125"/>
                  </a:cubicBezTo>
                  <a:cubicBezTo>
                    <a:pt x="57" y="123"/>
                    <a:pt x="77" y="118"/>
                    <a:pt x="91" y="115"/>
                  </a:cubicBezTo>
                  <a:cubicBezTo>
                    <a:pt x="113" y="112"/>
                    <a:pt x="137" y="98"/>
                    <a:pt x="146" y="88"/>
                  </a:cubicBezTo>
                  <a:cubicBezTo>
                    <a:pt x="152" y="81"/>
                    <a:pt x="168" y="65"/>
                    <a:pt x="181" y="48"/>
                  </a:cubicBezTo>
                  <a:cubicBezTo>
                    <a:pt x="166" y="31"/>
                    <a:pt x="147" y="15"/>
                    <a:pt x="130" y="0"/>
                  </a:cubicBezTo>
                </a:path>
              </a:pathLst>
            </a:custGeom>
            <a:solidFill>
              <a:srgbClr val="FFCA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6" name="Google Shape;1746;p14"/>
            <p:cNvSpPr/>
            <p:nvPr/>
          </p:nvSpPr>
          <p:spPr>
            <a:xfrm>
              <a:off x="3490913" y="4789884"/>
              <a:ext cx="288925" cy="130175"/>
            </a:xfrm>
            <a:custGeom>
              <a:avLst/>
              <a:gdLst/>
              <a:ahLst/>
              <a:cxnLst/>
              <a:rect l="l" t="t" r="r" b="b"/>
              <a:pathLst>
                <a:path w="55" h="25" extrusionOk="0">
                  <a:moveTo>
                    <a:pt x="55" y="25"/>
                  </a:moveTo>
                  <a:cubicBezTo>
                    <a:pt x="0" y="25"/>
                    <a:pt x="0" y="25"/>
                    <a:pt x="0" y="25"/>
                  </a:cubicBezTo>
                  <a:cubicBezTo>
                    <a:pt x="0" y="23"/>
                    <a:pt x="0" y="23"/>
                    <a:pt x="0" y="23"/>
                  </a:cubicBezTo>
                  <a:cubicBezTo>
                    <a:pt x="0" y="8"/>
                    <a:pt x="12" y="0"/>
                    <a:pt x="27" y="0"/>
                  </a:cubicBezTo>
                  <a:cubicBezTo>
                    <a:pt x="44" y="0"/>
                    <a:pt x="55" y="8"/>
                    <a:pt x="55" y="23"/>
                  </a:cubicBezTo>
                  <a:lnTo>
                    <a:pt x="55" y="25"/>
                  </a:lnTo>
                  <a:close/>
                </a:path>
              </a:pathLst>
            </a:custGeom>
            <a:gradFill>
              <a:gsLst>
                <a:gs pos="0">
                  <a:srgbClr val="E6F0F9"/>
                </a:gs>
                <a:gs pos="83000">
                  <a:srgbClr val="CCE1F4"/>
                </a:gs>
                <a:gs pos="100000">
                  <a:srgbClr val="CCE1F4"/>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7" name="Google Shape;1747;p14"/>
            <p:cNvSpPr/>
            <p:nvPr/>
          </p:nvSpPr>
          <p:spPr>
            <a:xfrm>
              <a:off x="3486150" y="4694634"/>
              <a:ext cx="587375" cy="241300"/>
            </a:xfrm>
            <a:custGeom>
              <a:avLst/>
              <a:gdLst/>
              <a:ahLst/>
              <a:cxnLst/>
              <a:rect l="l" t="t" r="r" b="b"/>
              <a:pathLst>
                <a:path w="112" h="46" extrusionOk="0">
                  <a:moveTo>
                    <a:pt x="64" y="9"/>
                  </a:moveTo>
                  <a:cubicBezTo>
                    <a:pt x="59" y="7"/>
                    <a:pt x="44" y="0"/>
                    <a:pt x="36" y="0"/>
                  </a:cubicBezTo>
                  <a:cubicBezTo>
                    <a:pt x="28" y="0"/>
                    <a:pt x="15" y="13"/>
                    <a:pt x="7" y="20"/>
                  </a:cubicBezTo>
                  <a:cubicBezTo>
                    <a:pt x="0" y="27"/>
                    <a:pt x="10" y="28"/>
                    <a:pt x="16" y="25"/>
                  </a:cubicBezTo>
                  <a:cubicBezTo>
                    <a:pt x="22" y="22"/>
                    <a:pt x="28" y="19"/>
                    <a:pt x="34" y="19"/>
                  </a:cubicBezTo>
                  <a:cubicBezTo>
                    <a:pt x="40" y="20"/>
                    <a:pt x="42" y="25"/>
                    <a:pt x="45" y="26"/>
                  </a:cubicBezTo>
                  <a:cubicBezTo>
                    <a:pt x="47" y="26"/>
                    <a:pt x="48" y="31"/>
                    <a:pt x="45" y="33"/>
                  </a:cubicBezTo>
                  <a:cubicBezTo>
                    <a:pt x="42" y="35"/>
                    <a:pt x="35" y="35"/>
                    <a:pt x="33" y="36"/>
                  </a:cubicBezTo>
                  <a:cubicBezTo>
                    <a:pt x="29" y="38"/>
                    <a:pt x="32" y="45"/>
                    <a:pt x="38" y="45"/>
                  </a:cubicBezTo>
                  <a:cubicBezTo>
                    <a:pt x="45" y="45"/>
                    <a:pt x="50" y="46"/>
                    <a:pt x="58" y="44"/>
                  </a:cubicBezTo>
                  <a:cubicBezTo>
                    <a:pt x="65" y="43"/>
                    <a:pt x="74" y="43"/>
                    <a:pt x="81" y="42"/>
                  </a:cubicBezTo>
                  <a:cubicBezTo>
                    <a:pt x="100" y="42"/>
                    <a:pt x="112" y="40"/>
                    <a:pt x="112" y="40"/>
                  </a:cubicBezTo>
                  <a:cubicBezTo>
                    <a:pt x="91" y="13"/>
                    <a:pt x="91" y="13"/>
                    <a:pt x="91" y="13"/>
                  </a:cubicBezTo>
                  <a:cubicBezTo>
                    <a:pt x="91" y="13"/>
                    <a:pt x="73" y="12"/>
                    <a:pt x="64" y="9"/>
                  </a:cubicBezTo>
                  <a:close/>
                </a:path>
              </a:pathLst>
            </a:custGeom>
            <a:solidFill>
              <a:srgbClr val="FFCA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8" name="Google Shape;1748;p14"/>
            <p:cNvSpPr/>
            <p:nvPr/>
          </p:nvSpPr>
          <p:spPr>
            <a:xfrm>
              <a:off x="2417763" y="3250009"/>
              <a:ext cx="2220913" cy="1649413"/>
            </a:xfrm>
            <a:custGeom>
              <a:avLst/>
              <a:gdLst/>
              <a:ahLst/>
              <a:cxnLst/>
              <a:rect l="l" t="t" r="r" b="b"/>
              <a:pathLst>
                <a:path w="424" h="315" extrusionOk="0">
                  <a:moveTo>
                    <a:pt x="377" y="0"/>
                  </a:moveTo>
                  <a:cubicBezTo>
                    <a:pt x="8" y="25"/>
                    <a:pt x="8" y="25"/>
                    <a:pt x="8" y="25"/>
                  </a:cubicBezTo>
                  <a:cubicBezTo>
                    <a:pt x="3" y="26"/>
                    <a:pt x="0" y="31"/>
                    <a:pt x="0" y="37"/>
                  </a:cubicBezTo>
                  <a:cubicBezTo>
                    <a:pt x="22" y="277"/>
                    <a:pt x="22" y="277"/>
                    <a:pt x="22" y="277"/>
                  </a:cubicBezTo>
                  <a:cubicBezTo>
                    <a:pt x="22" y="283"/>
                    <a:pt x="27" y="288"/>
                    <a:pt x="32" y="289"/>
                  </a:cubicBezTo>
                  <a:cubicBezTo>
                    <a:pt x="411" y="315"/>
                    <a:pt x="411" y="315"/>
                    <a:pt x="411" y="315"/>
                  </a:cubicBezTo>
                  <a:cubicBezTo>
                    <a:pt x="418" y="315"/>
                    <a:pt x="424" y="310"/>
                    <a:pt x="423" y="303"/>
                  </a:cubicBezTo>
                  <a:cubicBezTo>
                    <a:pt x="391" y="12"/>
                    <a:pt x="391" y="12"/>
                    <a:pt x="391" y="12"/>
                  </a:cubicBezTo>
                  <a:cubicBezTo>
                    <a:pt x="390" y="5"/>
                    <a:pt x="384" y="0"/>
                    <a:pt x="377" y="0"/>
                  </a:cubicBezTo>
                </a:path>
              </a:pathLst>
            </a:custGeom>
            <a:gradFill>
              <a:gsLst>
                <a:gs pos="0">
                  <a:srgbClr val="849FBA"/>
                </a:gs>
                <a:gs pos="100000">
                  <a:srgbClr val="849FB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9" name="Google Shape;1749;p14"/>
            <p:cNvSpPr/>
            <p:nvPr/>
          </p:nvSpPr>
          <p:spPr>
            <a:xfrm>
              <a:off x="2386013" y="3250009"/>
              <a:ext cx="2179638" cy="1644650"/>
            </a:xfrm>
            <a:custGeom>
              <a:avLst/>
              <a:gdLst/>
              <a:ahLst/>
              <a:cxnLst/>
              <a:rect l="l" t="t" r="r" b="b"/>
              <a:pathLst>
                <a:path w="416" h="314" extrusionOk="0">
                  <a:moveTo>
                    <a:pt x="375" y="1"/>
                  </a:moveTo>
                  <a:cubicBezTo>
                    <a:pt x="8" y="26"/>
                    <a:pt x="8" y="26"/>
                    <a:pt x="8" y="26"/>
                  </a:cubicBezTo>
                  <a:cubicBezTo>
                    <a:pt x="3" y="26"/>
                    <a:pt x="0" y="31"/>
                    <a:pt x="0" y="37"/>
                  </a:cubicBezTo>
                  <a:cubicBezTo>
                    <a:pt x="19" y="277"/>
                    <a:pt x="19" y="277"/>
                    <a:pt x="19" y="277"/>
                  </a:cubicBezTo>
                  <a:cubicBezTo>
                    <a:pt x="19" y="283"/>
                    <a:pt x="24" y="288"/>
                    <a:pt x="29" y="288"/>
                  </a:cubicBezTo>
                  <a:cubicBezTo>
                    <a:pt x="404" y="314"/>
                    <a:pt x="404" y="314"/>
                    <a:pt x="404" y="314"/>
                  </a:cubicBezTo>
                  <a:cubicBezTo>
                    <a:pt x="411" y="314"/>
                    <a:pt x="416" y="309"/>
                    <a:pt x="416" y="302"/>
                  </a:cubicBezTo>
                  <a:cubicBezTo>
                    <a:pt x="389" y="12"/>
                    <a:pt x="389" y="12"/>
                    <a:pt x="389" y="12"/>
                  </a:cubicBezTo>
                  <a:cubicBezTo>
                    <a:pt x="388" y="6"/>
                    <a:pt x="382" y="0"/>
                    <a:pt x="375" y="1"/>
                  </a:cubicBezTo>
                </a:path>
              </a:pathLst>
            </a:custGeom>
            <a:gradFill>
              <a:gsLst>
                <a:gs pos="0">
                  <a:srgbClr val="E6F0F9"/>
                </a:gs>
                <a:gs pos="100000">
                  <a:srgbClr val="CCE1F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0" name="Google Shape;1750;p14"/>
            <p:cNvSpPr/>
            <p:nvPr/>
          </p:nvSpPr>
          <p:spPr>
            <a:xfrm>
              <a:off x="3240088" y="4983559"/>
              <a:ext cx="633413" cy="61913"/>
            </a:xfrm>
            <a:custGeom>
              <a:avLst/>
              <a:gdLst/>
              <a:ahLst/>
              <a:cxnLst/>
              <a:rect l="l" t="t" r="r" b="b"/>
              <a:pathLst>
                <a:path w="399" h="39" extrusionOk="0">
                  <a:moveTo>
                    <a:pt x="399" y="39"/>
                  </a:moveTo>
                  <a:lnTo>
                    <a:pt x="234" y="39"/>
                  </a:lnTo>
                  <a:lnTo>
                    <a:pt x="0" y="0"/>
                  </a:lnTo>
                  <a:lnTo>
                    <a:pt x="165" y="3"/>
                  </a:lnTo>
                  <a:lnTo>
                    <a:pt x="399" y="39"/>
                  </a:lnTo>
                  <a:close/>
                </a:path>
              </a:pathLst>
            </a:custGeom>
            <a:gradFill>
              <a:gsLst>
                <a:gs pos="0">
                  <a:srgbClr val="849FBA"/>
                </a:gs>
                <a:gs pos="100000">
                  <a:srgbClr val="BACAD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1" name="Google Shape;1751;p14"/>
            <p:cNvSpPr/>
            <p:nvPr/>
          </p:nvSpPr>
          <p:spPr>
            <a:xfrm>
              <a:off x="3611563" y="5045471"/>
              <a:ext cx="261938" cy="95250"/>
            </a:xfrm>
            <a:custGeom>
              <a:avLst/>
              <a:gdLst/>
              <a:ahLst/>
              <a:cxnLst/>
              <a:rect l="l" t="t" r="r" b="b"/>
              <a:pathLst>
                <a:path w="165" h="60" extrusionOk="0">
                  <a:moveTo>
                    <a:pt x="165" y="0"/>
                  </a:moveTo>
                  <a:lnTo>
                    <a:pt x="0" y="0"/>
                  </a:lnTo>
                  <a:lnTo>
                    <a:pt x="27" y="60"/>
                  </a:lnTo>
                  <a:lnTo>
                    <a:pt x="165" y="50"/>
                  </a:lnTo>
                  <a:lnTo>
                    <a:pt x="165" y="0"/>
                  </a:lnTo>
                  <a:close/>
                </a:path>
              </a:pathLst>
            </a:custGeom>
            <a:gradFill>
              <a:gsLst>
                <a:gs pos="0">
                  <a:srgbClr val="849FBA"/>
                </a:gs>
                <a:gs pos="100000">
                  <a:srgbClr val="BACAD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2" name="Google Shape;1752;p14"/>
            <p:cNvSpPr/>
            <p:nvPr/>
          </p:nvSpPr>
          <p:spPr>
            <a:xfrm>
              <a:off x="3151188" y="4040584"/>
              <a:ext cx="503238" cy="1100138"/>
            </a:xfrm>
            <a:custGeom>
              <a:avLst/>
              <a:gdLst/>
              <a:ahLst/>
              <a:cxnLst/>
              <a:rect l="l" t="t" r="r" b="b"/>
              <a:pathLst>
                <a:path w="96" h="210" extrusionOk="0">
                  <a:moveTo>
                    <a:pt x="69" y="150"/>
                  </a:moveTo>
                  <a:cubicBezTo>
                    <a:pt x="82" y="0"/>
                    <a:pt x="82" y="0"/>
                    <a:pt x="82" y="0"/>
                  </a:cubicBezTo>
                  <a:cubicBezTo>
                    <a:pt x="27" y="0"/>
                    <a:pt x="27" y="0"/>
                    <a:pt x="27" y="0"/>
                  </a:cubicBezTo>
                  <a:cubicBezTo>
                    <a:pt x="3" y="149"/>
                    <a:pt x="3" y="149"/>
                    <a:pt x="3" y="149"/>
                  </a:cubicBezTo>
                  <a:cubicBezTo>
                    <a:pt x="0" y="166"/>
                    <a:pt x="5" y="184"/>
                    <a:pt x="16" y="192"/>
                  </a:cubicBezTo>
                  <a:cubicBezTo>
                    <a:pt x="28" y="202"/>
                    <a:pt x="28" y="202"/>
                    <a:pt x="28" y="202"/>
                  </a:cubicBezTo>
                  <a:cubicBezTo>
                    <a:pt x="96" y="210"/>
                    <a:pt x="96" y="210"/>
                    <a:pt x="96" y="210"/>
                  </a:cubicBezTo>
                  <a:cubicBezTo>
                    <a:pt x="95" y="192"/>
                    <a:pt x="95" y="192"/>
                    <a:pt x="95" y="192"/>
                  </a:cubicBezTo>
                  <a:cubicBezTo>
                    <a:pt x="75" y="185"/>
                    <a:pt x="67" y="167"/>
                    <a:pt x="69" y="150"/>
                  </a:cubicBezTo>
                  <a:close/>
                </a:path>
              </a:pathLst>
            </a:custGeom>
            <a:gradFill>
              <a:gsLst>
                <a:gs pos="0">
                  <a:srgbClr val="849FBA"/>
                </a:gs>
                <a:gs pos="100000">
                  <a:srgbClr val="BACAD9"/>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3" name="Google Shape;1753;p14"/>
            <p:cNvSpPr/>
            <p:nvPr/>
          </p:nvSpPr>
          <p:spPr>
            <a:xfrm>
              <a:off x="3109913" y="4040584"/>
              <a:ext cx="460375" cy="1073150"/>
            </a:xfrm>
            <a:custGeom>
              <a:avLst/>
              <a:gdLst/>
              <a:ahLst/>
              <a:cxnLst/>
              <a:rect l="l" t="t" r="r" b="b"/>
              <a:pathLst>
                <a:path w="88" h="205" extrusionOk="0">
                  <a:moveTo>
                    <a:pt x="69" y="150"/>
                  </a:moveTo>
                  <a:cubicBezTo>
                    <a:pt x="82" y="0"/>
                    <a:pt x="82" y="0"/>
                    <a:pt x="82" y="0"/>
                  </a:cubicBezTo>
                  <a:cubicBezTo>
                    <a:pt x="27" y="0"/>
                    <a:pt x="27" y="0"/>
                    <a:pt x="27" y="0"/>
                  </a:cubicBezTo>
                  <a:cubicBezTo>
                    <a:pt x="3" y="149"/>
                    <a:pt x="3" y="149"/>
                    <a:pt x="3" y="149"/>
                  </a:cubicBezTo>
                  <a:cubicBezTo>
                    <a:pt x="0" y="166"/>
                    <a:pt x="5" y="184"/>
                    <a:pt x="16" y="192"/>
                  </a:cubicBezTo>
                  <a:cubicBezTo>
                    <a:pt x="34" y="205"/>
                    <a:pt x="34" y="205"/>
                    <a:pt x="34" y="205"/>
                  </a:cubicBezTo>
                  <a:cubicBezTo>
                    <a:pt x="88" y="202"/>
                    <a:pt x="88" y="202"/>
                    <a:pt x="88" y="202"/>
                  </a:cubicBezTo>
                  <a:cubicBezTo>
                    <a:pt x="83" y="191"/>
                    <a:pt x="83" y="191"/>
                    <a:pt x="83" y="191"/>
                  </a:cubicBezTo>
                  <a:cubicBezTo>
                    <a:pt x="72" y="184"/>
                    <a:pt x="67" y="167"/>
                    <a:pt x="69" y="150"/>
                  </a:cubicBezTo>
                  <a:close/>
                </a:path>
              </a:pathLst>
            </a:custGeom>
            <a:gradFill>
              <a:gsLst>
                <a:gs pos="0">
                  <a:srgbClr val="F5F9FD"/>
                </a:gs>
                <a:gs pos="100000">
                  <a:srgbClr val="D1E2F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4" name="Google Shape;1754;p14"/>
            <p:cNvSpPr/>
            <p:nvPr/>
          </p:nvSpPr>
          <p:spPr>
            <a:xfrm>
              <a:off x="3125788" y="4935934"/>
              <a:ext cx="528638" cy="204788"/>
            </a:xfrm>
            <a:custGeom>
              <a:avLst/>
              <a:gdLst/>
              <a:ahLst/>
              <a:cxnLst/>
              <a:rect l="l" t="t" r="r" b="b"/>
              <a:pathLst>
                <a:path w="101" h="39" extrusionOk="0">
                  <a:moveTo>
                    <a:pt x="67" y="0"/>
                  </a:moveTo>
                  <a:cubicBezTo>
                    <a:pt x="0" y="0"/>
                    <a:pt x="0" y="0"/>
                    <a:pt x="0" y="0"/>
                  </a:cubicBezTo>
                  <a:cubicBezTo>
                    <a:pt x="3" y="9"/>
                    <a:pt x="7" y="17"/>
                    <a:pt x="13" y="21"/>
                  </a:cubicBezTo>
                  <a:cubicBezTo>
                    <a:pt x="31" y="34"/>
                    <a:pt x="31" y="34"/>
                    <a:pt x="31" y="34"/>
                  </a:cubicBezTo>
                  <a:cubicBezTo>
                    <a:pt x="101" y="39"/>
                    <a:pt x="101" y="39"/>
                    <a:pt x="101" y="39"/>
                  </a:cubicBezTo>
                  <a:cubicBezTo>
                    <a:pt x="80" y="20"/>
                    <a:pt x="80" y="20"/>
                    <a:pt x="80" y="20"/>
                  </a:cubicBezTo>
                  <a:cubicBezTo>
                    <a:pt x="74" y="16"/>
                    <a:pt x="70" y="9"/>
                    <a:pt x="67" y="0"/>
                  </a:cubicBezTo>
                  <a:close/>
                </a:path>
              </a:pathLst>
            </a:custGeom>
            <a:gradFill>
              <a:gsLst>
                <a:gs pos="0">
                  <a:srgbClr val="F5F9FD"/>
                </a:gs>
                <a:gs pos="100000">
                  <a:srgbClr val="D1E2F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5" name="Google Shape;1755;p14"/>
            <p:cNvSpPr/>
            <p:nvPr/>
          </p:nvSpPr>
          <p:spPr>
            <a:xfrm>
              <a:off x="5607050" y="1610121"/>
              <a:ext cx="136525" cy="854075"/>
            </a:xfrm>
            <a:prstGeom prst="rect">
              <a:avLst/>
            </a:prstGeom>
            <a:gradFill>
              <a:gsLst>
                <a:gs pos="0">
                  <a:srgbClr val="FD879F"/>
                </a:gs>
                <a:gs pos="100000">
                  <a:srgbClr val="F32F5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6" name="Google Shape;1756;p14"/>
            <p:cNvSpPr/>
            <p:nvPr/>
          </p:nvSpPr>
          <p:spPr>
            <a:xfrm>
              <a:off x="5827713" y="1248171"/>
              <a:ext cx="141288" cy="1216025"/>
            </a:xfrm>
            <a:prstGeom prst="rect">
              <a:avLst/>
            </a:prstGeom>
            <a:gradFill>
              <a:gsLst>
                <a:gs pos="0">
                  <a:srgbClr val="FD879F"/>
                </a:gs>
                <a:gs pos="100000">
                  <a:srgbClr val="F32F5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7" name="Google Shape;1757;p14"/>
            <p:cNvSpPr/>
            <p:nvPr/>
          </p:nvSpPr>
          <p:spPr>
            <a:xfrm>
              <a:off x="6051550" y="1960959"/>
              <a:ext cx="141288" cy="503238"/>
            </a:xfrm>
            <a:prstGeom prst="rect">
              <a:avLst/>
            </a:prstGeom>
            <a:gradFill>
              <a:gsLst>
                <a:gs pos="0">
                  <a:srgbClr val="FD879F"/>
                </a:gs>
                <a:gs pos="100000">
                  <a:srgbClr val="F32F5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8" name="Google Shape;1758;p14"/>
            <p:cNvSpPr/>
            <p:nvPr/>
          </p:nvSpPr>
          <p:spPr>
            <a:xfrm>
              <a:off x="6276975" y="1667271"/>
              <a:ext cx="136525" cy="796925"/>
            </a:xfrm>
            <a:prstGeom prst="rect">
              <a:avLst/>
            </a:prstGeom>
            <a:gradFill>
              <a:gsLst>
                <a:gs pos="0">
                  <a:srgbClr val="FD879F"/>
                </a:gs>
                <a:gs pos="100000">
                  <a:srgbClr val="F32F5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767" name="Google Shape;1767;p14"/>
          <p:cNvSpPr/>
          <p:nvPr/>
        </p:nvSpPr>
        <p:spPr>
          <a:xfrm>
            <a:off x="6428328" y="561278"/>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8" name="Google Shape;1768;p14"/>
          <p:cNvSpPr/>
          <p:nvPr/>
        </p:nvSpPr>
        <p:spPr>
          <a:xfrm>
            <a:off x="521970" y="397510"/>
            <a:ext cx="174000" cy="17400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9" name="Google Shape;1769;p14"/>
          <p:cNvSpPr/>
          <p:nvPr/>
        </p:nvSpPr>
        <p:spPr>
          <a:xfrm>
            <a:off x="978962" y="206715"/>
            <a:ext cx="6257225" cy="551100"/>
          </a:xfrm>
          <a:prstGeom prst="roundRect">
            <a:avLst>
              <a:gd name="adj" fmla="val 50000"/>
            </a:avLst>
          </a:prstGeom>
          <a:gradFill>
            <a:gsLst>
              <a:gs pos="0">
                <a:srgbClr val="146DD7"/>
              </a:gs>
              <a:gs pos="100000">
                <a:srgbClr val="77B6EB"/>
              </a:gs>
            </a:gsLst>
            <a:lin ang="0" scaled="0"/>
          </a:gradFill>
          <a:ln>
            <a:noFill/>
          </a:ln>
          <a:effectLst>
            <a:outerShdw blurRad="50800" dist="38100" dir="13500000" sx="102000" sy="102000" algn="br" rotWithShape="0">
              <a:srgbClr val="000000">
                <a:alpha val="23920"/>
              </a:srgbClr>
            </a:outerShdw>
          </a:effectLst>
        </p:spPr>
        <p:txBody>
          <a:bodyPr spcFirstLastPara="1" wrap="square" lIns="91425" tIns="45700" rIns="91425" bIns="45700" anchor="ctr" anchorCtr="0">
            <a:noAutofit/>
          </a:bodyPr>
          <a:lstStyle/>
          <a:p>
            <a:pPr lvl="0" algn="ctr"/>
            <a:r>
              <a:rPr lang="vi-VN" altLang="zh-CN" sz="2400" b="1" dirty="0">
                <a:solidFill>
                  <a:schemeClr val="lt1"/>
                </a:solidFill>
                <a:latin typeface="+mn-lt"/>
                <a:ea typeface="Microsoft Yahei"/>
                <a:cs typeface="Microsoft Yahei"/>
                <a:sym typeface="Microsoft Yahei"/>
              </a:rPr>
              <a:t>Giao diện </a:t>
            </a:r>
            <a:r>
              <a:rPr lang="vi-VN" altLang="zh-CN" sz="2400" b="1" dirty="0" smtClean="0">
                <a:solidFill>
                  <a:schemeClr val="lt1"/>
                </a:solidFill>
                <a:latin typeface="+mn-lt"/>
                <a:ea typeface="Microsoft Yahei"/>
                <a:cs typeface="Microsoft Yahei"/>
                <a:sym typeface="Microsoft Yahei"/>
              </a:rPr>
              <a:t>trang sản phẩm và đăng nhập</a:t>
            </a:r>
            <a:r>
              <a:rPr lang="vi-VN" altLang="zh-CN" sz="2400" b="1" dirty="0" smtClean="0">
                <a:solidFill>
                  <a:schemeClr val="lt1"/>
                </a:solidFill>
                <a:latin typeface="+mn-lt"/>
                <a:ea typeface="Microsoft Yahei"/>
                <a:cs typeface="Microsoft Yahei"/>
                <a:sym typeface="Microsoft Yahei"/>
              </a:rPr>
              <a:t> </a:t>
            </a:r>
            <a:endParaRPr dirty="0">
              <a:latin typeface="+mn-lt"/>
            </a:endParaRPr>
          </a:p>
        </p:txBody>
      </p:sp>
      <p:sp>
        <p:nvSpPr>
          <p:cNvPr id="1770" name="Google Shape;1770;p14"/>
          <p:cNvSpPr/>
          <p:nvPr/>
        </p:nvSpPr>
        <p:spPr>
          <a:xfrm>
            <a:off x="742315" y="702945"/>
            <a:ext cx="115500" cy="11550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6840239" y="3188539"/>
            <a:ext cx="5065032" cy="3218967"/>
          </a:xfrm>
          <a:prstGeom prst="rect">
            <a:avLst/>
          </a:prstGeom>
        </p:spPr>
      </p:pic>
      <p:pic>
        <p:nvPicPr>
          <p:cNvPr id="7" name="Picture 6"/>
          <p:cNvPicPr>
            <a:picLocks noChangeAspect="1"/>
          </p:cNvPicPr>
          <p:nvPr/>
        </p:nvPicPr>
        <p:blipFill>
          <a:blip r:embed="rId4"/>
          <a:stretch>
            <a:fillRect/>
          </a:stretch>
        </p:blipFill>
        <p:spPr>
          <a:xfrm>
            <a:off x="516688" y="1400090"/>
            <a:ext cx="5600000" cy="28761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76"/>
                                        </p:tgtEl>
                                        <p:attrNameLst>
                                          <p:attrName>style.visibility</p:attrName>
                                        </p:attrNameLst>
                                      </p:cBhvr>
                                      <p:to>
                                        <p:strVal val="visible"/>
                                      </p:to>
                                    </p:set>
                                    <p:anim calcmode="lin" valueType="num">
                                      <p:cBhvr additive="base">
                                        <p:cTn id="7" dur="500"/>
                                        <p:tgtEl>
                                          <p:spTgt spid="167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82"/>
                                        </p:tgtEl>
                                        <p:attrNameLst>
                                          <p:attrName>style.visibility</p:attrName>
                                        </p:attrNameLst>
                                      </p:cBhvr>
                                      <p:to>
                                        <p:strVal val="visible"/>
                                      </p:to>
                                    </p:set>
                                    <p:animEffect transition="in" filter="fade">
                                      <p:cBhvr>
                                        <p:cTn id="11" dur="500"/>
                                        <p:tgtEl>
                                          <p:spTgt spid="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16"/>
          <p:cNvSpPr/>
          <p:nvPr/>
        </p:nvSpPr>
        <p:spPr>
          <a:xfrm>
            <a:off x="331616" y="0"/>
            <a:ext cx="7502350" cy="6858000"/>
          </a:xfrm>
          <a:custGeom>
            <a:avLst/>
            <a:gdLst/>
            <a:ahLst/>
            <a:cxnLst/>
            <a:rect l="l" t="t" r="r" b="b"/>
            <a:pathLst>
              <a:path w="5664898" h="6514209" extrusionOk="0">
                <a:moveTo>
                  <a:pt x="0" y="0"/>
                </a:moveTo>
                <a:lnTo>
                  <a:pt x="4549776" y="0"/>
                </a:lnTo>
                <a:cubicBezTo>
                  <a:pt x="4549776" y="2163969"/>
                  <a:pt x="3256235" y="1116386"/>
                  <a:pt x="5664898" y="6514209"/>
                </a:cubicBezTo>
                <a:lnTo>
                  <a:pt x="0" y="6491907"/>
                </a:lnTo>
                <a:lnTo>
                  <a:pt x="0" y="0"/>
                </a:lnTo>
                <a:close/>
              </a:path>
            </a:pathLst>
          </a:custGeom>
          <a:gradFill>
            <a:gsLst>
              <a:gs pos="0">
                <a:srgbClr val="F5F7FC"/>
              </a:gs>
              <a:gs pos="74000">
                <a:srgbClr val="EEF2F7"/>
              </a:gs>
              <a:gs pos="83000">
                <a:srgbClr val="F2F4F7"/>
              </a:gs>
              <a:gs pos="100000">
                <a:srgbClr val="C7D9F3"/>
              </a:gs>
            </a:gsLst>
            <a:lin ang="5400000" scaled="0"/>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3" name="Google Shape;1883;p16"/>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4" name="Google Shape;1884;p16"/>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5" name="Google Shape;1885;p16"/>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6" name="Google Shape;1886;p16"/>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7" name="Google Shape;1887;p16"/>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8" name="Google Shape;1888;p16"/>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9" name="Google Shape;1889;p16"/>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0" name="Google Shape;1890;p16"/>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1" name="Google Shape;1891;p16"/>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2" name="Google Shape;1892;p16"/>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3" name="Google Shape;1893;p16"/>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4" name="Google Shape;1894;p16"/>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5" name="Google Shape;1895;p16"/>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6" name="Google Shape;1896;p16"/>
          <p:cNvSpPr/>
          <p:nvPr/>
        </p:nvSpPr>
        <p:spPr>
          <a:xfrm>
            <a:off x="742315" y="702945"/>
            <a:ext cx="115570" cy="11557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97" name="Google Shape;1897;p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8742268" y="120380"/>
            <a:ext cx="3426888" cy="1690305"/>
            <a:chOff x="3127375" y="1150938"/>
            <a:chExt cx="5935663" cy="4554537"/>
          </a:xfrm>
        </p:grpSpPr>
        <p:sp>
          <p:nvSpPr>
            <p:cNvPr id="1898" name="Google Shape;1898;p16"/>
            <p:cNvSpPr/>
            <p:nvPr/>
          </p:nvSpPr>
          <p:spPr>
            <a:xfrm>
              <a:off x="3597275" y="1150938"/>
              <a:ext cx="5351463" cy="1076325"/>
            </a:xfrm>
            <a:custGeom>
              <a:avLst/>
              <a:gdLst/>
              <a:ahLst/>
              <a:cxnLst/>
              <a:rect l="l" t="t" r="r" b="b"/>
              <a:pathLst>
                <a:path w="4075" h="820" extrusionOk="0">
                  <a:moveTo>
                    <a:pt x="4075" y="790"/>
                  </a:moveTo>
                  <a:cubicBezTo>
                    <a:pt x="4028" y="700"/>
                    <a:pt x="3968" y="619"/>
                    <a:pt x="3895" y="549"/>
                  </a:cubicBezTo>
                  <a:cubicBezTo>
                    <a:pt x="1408" y="528"/>
                    <a:pt x="1408" y="528"/>
                    <a:pt x="1408" y="528"/>
                  </a:cubicBezTo>
                  <a:cubicBezTo>
                    <a:pt x="3456" y="285"/>
                    <a:pt x="3456" y="285"/>
                    <a:pt x="3456" y="285"/>
                  </a:cubicBezTo>
                  <a:cubicBezTo>
                    <a:pt x="3322" y="240"/>
                    <a:pt x="3182" y="216"/>
                    <a:pt x="3040" y="215"/>
                  </a:cubicBezTo>
                  <a:cubicBezTo>
                    <a:pt x="2843" y="81"/>
                    <a:pt x="2590" y="0"/>
                    <a:pt x="2313" y="0"/>
                  </a:cubicBezTo>
                  <a:cubicBezTo>
                    <a:pt x="2065" y="0"/>
                    <a:pt x="1836" y="65"/>
                    <a:pt x="1649" y="176"/>
                  </a:cubicBezTo>
                  <a:cubicBezTo>
                    <a:pt x="1490" y="106"/>
                    <a:pt x="1309" y="67"/>
                    <a:pt x="1117" y="67"/>
                  </a:cubicBezTo>
                  <a:cubicBezTo>
                    <a:pt x="564" y="67"/>
                    <a:pt x="103" y="391"/>
                    <a:pt x="0" y="820"/>
                  </a:cubicBezTo>
                  <a:lnTo>
                    <a:pt x="4075" y="790"/>
                  </a:lnTo>
                  <a:close/>
                </a:path>
              </a:pathLst>
            </a:custGeom>
            <a:solidFill>
              <a:srgbClr val="4285F4">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99" name="Google Shape;1899;p16"/>
            <p:cNvSpPr/>
            <p:nvPr/>
          </p:nvSpPr>
          <p:spPr>
            <a:xfrm>
              <a:off x="3127375" y="2214563"/>
              <a:ext cx="5935663" cy="2312988"/>
            </a:xfrm>
            <a:custGeom>
              <a:avLst/>
              <a:gdLst/>
              <a:ahLst/>
              <a:cxnLst/>
              <a:rect l="l" t="t" r="r" b="b"/>
              <a:pathLst>
                <a:path w="4520" h="1764" extrusionOk="0">
                  <a:moveTo>
                    <a:pt x="4520" y="340"/>
                  </a:moveTo>
                  <a:cubicBezTo>
                    <a:pt x="4520" y="223"/>
                    <a:pt x="4493" y="107"/>
                    <a:pt x="4442" y="0"/>
                  </a:cubicBezTo>
                  <a:cubicBezTo>
                    <a:pt x="131" y="383"/>
                    <a:pt x="131" y="383"/>
                    <a:pt x="131" y="383"/>
                  </a:cubicBezTo>
                  <a:cubicBezTo>
                    <a:pt x="88" y="450"/>
                    <a:pt x="54" y="522"/>
                    <a:pt x="30" y="599"/>
                  </a:cubicBezTo>
                  <a:cubicBezTo>
                    <a:pt x="1365" y="767"/>
                    <a:pt x="1365" y="767"/>
                    <a:pt x="1365" y="767"/>
                  </a:cubicBezTo>
                  <a:cubicBezTo>
                    <a:pt x="0" y="890"/>
                    <a:pt x="0" y="890"/>
                    <a:pt x="0" y="890"/>
                  </a:cubicBezTo>
                  <a:cubicBezTo>
                    <a:pt x="41" y="1375"/>
                    <a:pt x="534" y="1759"/>
                    <a:pt x="1136" y="1759"/>
                  </a:cubicBezTo>
                  <a:cubicBezTo>
                    <a:pt x="1438" y="1759"/>
                    <a:pt x="1714" y="1662"/>
                    <a:pt x="1918" y="1503"/>
                  </a:cubicBezTo>
                  <a:cubicBezTo>
                    <a:pt x="2122" y="1665"/>
                    <a:pt x="2400" y="1764"/>
                    <a:pt x="2706" y="1764"/>
                  </a:cubicBezTo>
                  <a:cubicBezTo>
                    <a:pt x="3161" y="1764"/>
                    <a:pt x="3553" y="1545"/>
                    <a:pt x="3735" y="1229"/>
                  </a:cubicBezTo>
                  <a:cubicBezTo>
                    <a:pt x="4102" y="1131"/>
                    <a:pt x="4386" y="884"/>
                    <a:pt x="4484" y="575"/>
                  </a:cubicBezTo>
                  <a:cubicBezTo>
                    <a:pt x="2795" y="354"/>
                    <a:pt x="2795" y="354"/>
                    <a:pt x="2795" y="354"/>
                  </a:cubicBezTo>
                  <a:cubicBezTo>
                    <a:pt x="4520" y="354"/>
                    <a:pt x="4520" y="354"/>
                    <a:pt x="4520" y="354"/>
                  </a:cubicBezTo>
                  <a:cubicBezTo>
                    <a:pt x="4520" y="349"/>
                    <a:pt x="4520" y="345"/>
                    <a:pt x="4520" y="340"/>
                  </a:cubicBezTo>
                </a:path>
              </a:pathLst>
            </a:custGeom>
            <a:solidFill>
              <a:srgbClr val="4285F4">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0" name="Google Shape;1900;p16"/>
            <p:cNvSpPr/>
            <p:nvPr/>
          </p:nvSpPr>
          <p:spPr>
            <a:xfrm>
              <a:off x="4230688" y="5568950"/>
              <a:ext cx="3046413" cy="136525"/>
            </a:xfrm>
            <a:prstGeom prst="ellipse">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1" name="Google Shape;1901;p16"/>
            <p:cNvSpPr/>
            <p:nvPr/>
          </p:nvSpPr>
          <p:spPr>
            <a:xfrm>
              <a:off x="5441950" y="4789488"/>
              <a:ext cx="1216025" cy="769938"/>
            </a:xfrm>
            <a:custGeom>
              <a:avLst/>
              <a:gdLst/>
              <a:ahLst/>
              <a:cxnLst/>
              <a:rect l="l" t="t" r="r" b="b"/>
              <a:pathLst>
                <a:path w="925" h="586" extrusionOk="0">
                  <a:moveTo>
                    <a:pt x="925" y="555"/>
                  </a:moveTo>
                  <a:cubicBezTo>
                    <a:pt x="925" y="586"/>
                    <a:pt x="925" y="586"/>
                    <a:pt x="925" y="586"/>
                  </a:cubicBezTo>
                  <a:cubicBezTo>
                    <a:pt x="0" y="586"/>
                    <a:pt x="0" y="586"/>
                    <a:pt x="0" y="586"/>
                  </a:cubicBezTo>
                  <a:cubicBezTo>
                    <a:pt x="0" y="561"/>
                    <a:pt x="0" y="561"/>
                    <a:pt x="0" y="561"/>
                  </a:cubicBezTo>
                  <a:cubicBezTo>
                    <a:pt x="158" y="503"/>
                    <a:pt x="238" y="328"/>
                    <a:pt x="180" y="170"/>
                  </a:cubicBezTo>
                  <a:cubicBezTo>
                    <a:pt x="152" y="95"/>
                    <a:pt x="95" y="33"/>
                    <a:pt x="21" y="0"/>
                  </a:cubicBezTo>
                  <a:cubicBezTo>
                    <a:pt x="919" y="0"/>
                    <a:pt x="919" y="0"/>
                    <a:pt x="919" y="0"/>
                  </a:cubicBezTo>
                  <a:cubicBezTo>
                    <a:pt x="766" y="69"/>
                    <a:pt x="699" y="250"/>
                    <a:pt x="769" y="403"/>
                  </a:cubicBezTo>
                  <a:cubicBezTo>
                    <a:pt x="801" y="471"/>
                    <a:pt x="856" y="525"/>
                    <a:pt x="925" y="555"/>
                  </a:cubicBezTo>
                </a:path>
              </a:pathLst>
            </a:custGeom>
            <a:solidFill>
              <a:srgbClr val="C8C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2" name="Google Shape;1902;p16"/>
            <p:cNvSpPr/>
            <p:nvPr/>
          </p:nvSpPr>
          <p:spPr>
            <a:xfrm>
              <a:off x="5688013" y="5040313"/>
              <a:ext cx="744538" cy="12700"/>
            </a:xfrm>
            <a:custGeom>
              <a:avLst/>
              <a:gdLst/>
              <a:ahLst/>
              <a:cxnLst/>
              <a:rect l="l" t="t" r="r" b="b"/>
              <a:pathLst>
                <a:path w="567" h="10" extrusionOk="0">
                  <a:moveTo>
                    <a:pt x="0" y="0"/>
                  </a:moveTo>
                  <a:cubicBezTo>
                    <a:pt x="0" y="0"/>
                    <a:pt x="0" y="0"/>
                    <a:pt x="0" y="0"/>
                  </a:cubicBezTo>
                  <a:cubicBezTo>
                    <a:pt x="1" y="4"/>
                    <a:pt x="1" y="7"/>
                    <a:pt x="2" y="10"/>
                  </a:cubicBezTo>
                  <a:cubicBezTo>
                    <a:pt x="2" y="10"/>
                    <a:pt x="2" y="10"/>
                    <a:pt x="2" y="10"/>
                  </a:cubicBezTo>
                  <a:cubicBezTo>
                    <a:pt x="2" y="7"/>
                    <a:pt x="1" y="4"/>
                    <a:pt x="0" y="0"/>
                  </a:cubicBezTo>
                  <a:moveTo>
                    <a:pt x="567" y="0"/>
                  </a:moveTo>
                  <a:cubicBezTo>
                    <a:pt x="567" y="0"/>
                    <a:pt x="567" y="0"/>
                    <a:pt x="567" y="0"/>
                  </a:cubicBezTo>
                  <a:cubicBezTo>
                    <a:pt x="566" y="4"/>
                    <a:pt x="565" y="7"/>
                    <a:pt x="564" y="10"/>
                  </a:cubicBezTo>
                  <a:cubicBezTo>
                    <a:pt x="564" y="10"/>
                    <a:pt x="564" y="10"/>
                    <a:pt x="564" y="10"/>
                  </a:cubicBezTo>
                  <a:cubicBezTo>
                    <a:pt x="565" y="7"/>
                    <a:pt x="566" y="4"/>
                    <a:pt x="567"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3" name="Google Shape;1903;p16"/>
            <p:cNvSpPr/>
            <p:nvPr/>
          </p:nvSpPr>
          <p:spPr>
            <a:xfrm>
              <a:off x="5688013" y="5040313"/>
              <a:ext cx="744538" cy="12700"/>
            </a:xfrm>
            <a:custGeom>
              <a:avLst/>
              <a:gdLst/>
              <a:ahLst/>
              <a:cxnLst/>
              <a:rect l="l" t="t" r="r" b="b"/>
              <a:pathLst>
                <a:path w="567" h="10" extrusionOk="0">
                  <a:moveTo>
                    <a:pt x="567" y="0"/>
                  </a:moveTo>
                  <a:cubicBezTo>
                    <a:pt x="0" y="0"/>
                    <a:pt x="0" y="0"/>
                    <a:pt x="0" y="0"/>
                  </a:cubicBezTo>
                  <a:cubicBezTo>
                    <a:pt x="1" y="4"/>
                    <a:pt x="2" y="7"/>
                    <a:pt x="2" y="10"/>
                  </a:cubicBezTo>
                  <a:cubicBezTo>
                    <a:pt x="564" y="10"/>
                    <a:pt x="564" y="10"/>
                    <a:pt x="564" y="10"/>
                  </a:cubicBezTo>
                  <a:cubicBezTo>
                    <a:pt x="565" y="7"/>
                    <a:pt x="566" y="4"/>
                    <a:pt x="567" y="0"/>
                  </a:cubicBezTo>
                </a:path>
              </a:pathLst>
            </a:custGeom>
            <a:solidFill>
              <a:srgbClr val="B4B5C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4" name="Google Shape;1904;p16"/>
            <p:cNvSpPr/>
            <p:nvPr/>
          </p:nvSpPr>
          <p:spPr>
            <a:xfrm>
              <a:off x="4051300" y="4579938"/>
              <a:ext cx="3990975" cy="460375"/>
            </a:xfrm>
            <a:custGeom>
              <a:avLst/>
              <a:gdLst/>
              <a:ahLst/>
              <a:cxnLst/>
              <a:rect l="l" t="t" r="r" b="b"/>
              <a:pathLst>
                <a:path w="3039" h="351" extrusionOk="0">
                  <a:moveTo>
                    <a:pt x="0" y="0"/>
                  </a:moveTo>
                  <a:cubicBezTo>
                    <a:pt x="0" y="176"/>
                    <a:pt x="0" y="176"/>
                    <a:pt x="0" y="176"/>
                  </a:cubicBezTo>
                  <a:cubicBezTo>
                    <a:pt x="0" y="273"/>
                    <a:pt x="71" y="351"/>
                    <a:pt x="159" y="351"/>
                  </a:cubicBezTo>
                  <a:cubicBezTo>
                    <a:pt x="2880" y="351"/>
                    <a:pt x="2880" y="351"/>
                    <a:pt x="2880" y="351"/>
                  </a:cubicBezTo>
                  <a:cubicBezTo>
                    <a:pt x="2968" y="351"/>
                    <a:pt x="3039" y="273"/>
                    <a:pt x="3039" y="176"/>
                  </a:cubicBezTo>
                  <a:cubicBezTo>
                    <a:pt x="3039" y="0"/>
                    <a:pt x="3039" y="0"/>
                    <a:pt x="3039" y="0"/>
                  </a:cubicBezTo>
                  <a:cubicBezTo>
                    <a:pt x="0" y="0"/>
                    <a:pt x="0" y="0"/>
                    <a:pt x="0" y="0"/>
                  </a:cubicBezTo>
                </a:path>
              </a:pathLst>
            </a:custGeom>
            <a:solidFill>
              <a:srgbClr val="C8C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5" name="Google Shape;1905;p16"/>
            <p:cNvSpPr/>
            <p:nvPr/>
          </p:nvSpPr>
          <p:spPr>
            <a:xfrm>
              <a:off x="5441950" y="5475288"/>
              <a:ext cx="1216025" cy="84138"/>
            </a:xfrm>
            <a:custGeom>
              <a:avLst/>
              <a:gdLst/>
              <a:ahLst/>
              <a:cxnLst/>
              <a:rect l="l" t="t" r="r" b="b"/>
              <a:pathLst>
                <a:path w="925" h="63" extrusionOk="0">
                  <a:moveTo>
                    <a:pt x="72" y="0"/>
                  </a:moveTo>
                  <a:cubicBezTo>
                    <a:pt x="72" y="0"/>
                    <a:pt x="72" y="0"/>
                    <a:pt x="72" y="0"/>
                  </a:cubicBezTo>
                  <a:cubicBezTo>
                    <a:pt x="50" y="16"/>
                    <a:pt x="26" y="29"/>
                    <a:pt x="0" y="38"/>
                  </a:cubicBezTo>
                  <a:cubicBezTo>
                    <a:pt x="0" y="38"/>
                    <a:pt x="0" y="38"/>
                    <a:pt x="0" y="38"/>
                  </a:cubicBezTo>
                  <a:cubicBezTo>
                    <a:pt x="26" y="28"/>
                    <a:pt x="50" y="16"/>
                    <a:pt x="72" y="0"/>
                  </a:cubicBezTo>
                  <a:moveTo>
                    <a:pt x="869" y="0"/>
                  </a:moveTo>
                  <a:cubicBezTo>
                    <a:pt x="869" y="0"/>
                    <a:pt x="869" y="0"/>
                    <a:pt x="869" y="0"/>
                  </a:cubicBezTo>
                  <a:cubicBezTo>
                    <a:pt x="886" y="13"/>
                    <a:pt x="905" y="23"/>
                    <a:pt x="925" y="32"/>
                  </a:cubicBezTo>
                  <a:cubicBezTo>
                    <a:pt x="925" y="63"/>
                    <a:pt x="925" y="63"/>
                    <a:pt x="925" y="63"/>
                  </a:cubicBezTo>
                  <a:cubicBezTo>
                    <a:pt x="925" y="32"/>
                    <a:pt x="925" y="32"/>
                    <a:pt x="925" y="32"/>
                  </a:cubicBezTo>
                  <a:cubicBezTo>
                    <a:pt x="905" y="24"/>
                    <a:pt x="886" y="13"/>
                    <a:pt x="869"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6" name="Google Shape;1906;p16"/>
            <p:cNvSpPr/>
            <p:nvPr/>
          </p:nvSpPr>
          <p:spPr>
            <a:xfrm>
              <a:off x="5441950" y="5475288"/>
              <a:ext cx="1216025" cy="84138"/>
            </a:xfrm>
            <a:custGeom>
              <a:avLst/>
              <a:gdLst/>
              <a:ahLst/>
              <a:cxnLst/>
              <a:rect l="l" t="t" r="r" b="b"/>
              <a:pathLst>
                <a:path w="925" h="63" extrusionOk="0">
                  <a:moveTo>
                    <a:pt x="869" y="0"/>
                  </a:moveTo>
                  <a:cubicBezTo>
                    <a:pt x="72" y="0"/>
                    <a:pt x="72" y="0"/>
                    <a:pt x="72" y="0"/>
                  </a:cubicBezTo>
                  <a:cubicBezTo>
                    <a:pt x="50" y="16"/>
                    <a:pt x="26" y="28"/>
                    <a:pt x="0" y="38"/>
                  </a:cubicBezTo>
                  <a:cubicBezTo>
                    <a:pt x="0" y="63"/>
                    <a:pt x="0" y="63"/>
                    <a:pt x="0" y="63"/>
                  </a:cubicBezTo>
                  <a:cubicBezTo>
                    <a:pt x="925" y="63"/>
                    <a:pt x="925" y="63"/>
                    <a:pt x="925" y="63"/>
                  </a:cubicBezTo>
                  <a:cubicBezTo>
                    <a:pt x="925" y="32"/>
                    <a:pt x="925" y="32"/>
                    <a:pt x="925" y="32"/>
                  </a:cubicBezTo>
                  <a:cubicBezTo>
                    <a:pt x="905" y="23"/>
                    <a:pt x="886" y="13"/>
                    <a:pt x="869" y="0"/>
                  </a:cubicBezTo>
                </a:path>
              </a:pathLst>
            </a:custGeom>
            <a:solidFill>
              <a:srgbClr val="B4B5C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7" name="Google Shape;1907;p16"/>
            <p:cNvSpPr/>
            <p:nvPr/>
          </p:nvSpPr>
          <p:spPr>
            <a:xfrm>
              <a:off x="5041900" y="5489575"/>
              <a:ext cx="2017713" cy="120650"/>
            </a:xfrm>
            <a:custGeom>
              <a:avLst/>
              <a:gdLst/>
              <a:ahLst/>
              <a:cxnLst/>
              <a:rect l="l" t="t" r="r" b="b"/>
              <a:pathLst>
                <a:path w="1536" h="92" extrusionOk="0">
                  <a:moveTo>
                    <a:pt x="38" y="0"/>
                  </a:moveTo>
                  <a:cubicBezTo>
                    <a:pt x="1498" y="0"/>
                    <a:pt x="1498" y="0"/>
                    <a:pt x="1498" y="0"/>
                  </a:cubicBezTo>
                  <a:cubicBezTo>
                    <a:pt x="1519" y="0"/>
                    <a:pt x="1536" y="17"/>
                    <a:pt x="1536" y="38"/>
                  </a:cubicBezTo>
                  <a:cubicBezTo>
                    <a:pt x="1536" y="54"/>
                    <a:pt x="1536" y="54"/>
                    <a:pt x="1536" y="54"/>
                  </a:cubicBezTo>
                  <a:cubicBezTo>
                    <a:pt x="1536" y="75"/>
                    <a:pt x="1519" y="92"/>
                    <a:pt x="1498" y="92"/>
                  </a:cubicBezTo>
                  <a:cubicBezTo>
                    <a:pt x="38" y="92"/>
                    <a:pt x="38" y="92"/>
                    <a:pt x="38" y="92"/>
                  </a:cubicBezTo>
                  <a:cubicBezTo>
                    <a:pt x="17" y="92"/>
                    <a:pt x="0" y="75"/>
                    <a:pt x="0" y="54"/>
                  </a:cubicBezTo>
                  <a:cubicBezTo>
                    <a:pt x="0" y="38"/>
                    <a:pt x="0" y="38"/>
                    <a:pt x="0" y="38"/>
                  </a:cubicBezTo>
                  <a:cubicBezTo>
                    <a:pt x="0" y="17"/>
                    <a:pt x="17" y="0"/>
                    <a:pt x="38" y="0"/>
                  </a:cubicBezTo>
                  <a:close/>
                </a:path>
              </a:pathLst>
            </a:custGeom>
            <a:solidFill>
              <a:srgbClr val="C8C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8" name="Google Shape;1908;p16"/>
            <p:cNvSpPr/>
            <p:nvPr/>
          </p:nvSpPr>
          <p:spPr>
            <a:xfrm>
              <a:off x="4051300" y="1849438"/>
              <a:ext cx="3990975" cy="2774950"/>
            </a:xfrm>
            <a:custGeom>
              <a:avLst/>
              <a:gdLst/>
              <a:ahLst/>
              <a:cxnLst/>
              <a:rect l="l" t="t" r="r" b="b"/>
              <a:pathLst>
                <a:path w="3039" h="2116" extrusionOk="0">
                  <a:moveTo>
                    <a:pt x="3039" y="158"/>
                  </a:moveTo>
                  <a:cubicBezTo>
                    <a:pt x="3039" y="71"/>
                    <a:pt x="2968" y="0"/>
                    <a:pt x="2880" y="0"/>
                  </a:cubicBezTo>
                  <a:cubicBezTo>
                    <a:pt x="159" y="0"/>
                    <a:pt x="159" y="0"/>
                    <a:pt x="159" y="0"/>
                  </a:cubicBezTo>
                  <a:cubicBezTo>
                    <a:pt x="71" y="0"/>
                    <a:pt x="0" y="71"/>
                    <a:pt x="0" y="158"/>
                  </a:cubicBezTo>
                  <a:cubicBezTo>
                    <a:pt x="0" y="2116"/>
                    <a:pt x="0" y="2116"/>
                    <a:pt x="0" y="2116"/>
                  </a:cubicBezTo>
                  <a:cubicBezTo>
                    <a:pt x="3039" y="2116"/>
                    <a:pt x="3039" y="2116"/>
                    <a:pt x="3039" y="2116"/>
                  </a:cubicBezTo>
                  <a:cubicBezTo>
                    <a:pt x="3039" y="158"/>
                    <a:pt x="3039" y="158"/>
                    <a:pt x="3039" y="158"/>
                  </a:cubicBezTo>
                </a:path>
              </a:pathLst>
            </a:cu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9" name="Google Shape;1909;p16"/>
            <p:cNvSpPr/>
            <p:nvPr/>
          </p:nvSpPr>
          <p:spPr>
            <a:xfrm>
              <a:off x="4160838" y="2047875"/>
              <a:ext cx="3773488" cy="2411413"/>
            </a:xfrm>
            <a:custGeom>
              <a:avLst/>
              <a:gdLst/>
              <a:ahLst/>
              <a:cxnLst/>
              <a:rect l="l" t="t" r="r" b="b"/>
              <a:pathLst>
                <a:path w="2873" h="1839" extrusionOk="0">
                  <a:moveTo>
                    <a:pt x="2873" y="78"/>
                  </a:moveTo>
                  <a:cubicBezTo>
                    <a:pt x="2873" y="1760"/>
                    <a:pt x="2873" y="1760"/>
                    <a:pt x="2873" y="1760"/>
                  </a:cubicBezTo>
                  <a:cubicBezTo>
                    <a:pt x="2873" y="1804"/>
                    <a:pt x="2838" y="1838"/>
                    <a:pt x="2795" y="1839"/>
                  </a:cubicBezTo>
                  <a:cubicBezTo>
                    <a:pt x="2795" y="1839"/>
                    <a:pt x="2795" y="1839"/>
                    <a:pt x="2795" y="1839"/>
                  </a:cubicBezTo>
                  <a:cubicBezTo>
                    <a:pt x="78" y="1839"/>
                    <a:pt x="78" y="1839"/>
                    <a:pt x="78" y="1839"/>
                  </a:cubicBezTo>
                  <a:cubicBezTo>
                    <a:pt x="35" y="1839"/>
                    <a:pt x="0" y="1804"/>
                    <a:pt x="0" y="1761"/>
                  </a:cubicBezTo>
                  <a:cubicBezTo>
                    <a:pt x="0" y="1760"/>
                    <a:pt x="0" y="1760"/>
                    <a:pt x="0" y="1760"/>
                  </a:cubicBezTo>
                  <a:cubicBezTo>
                    <a:pt x="0" y="78"/>
                    <a:pt x="0" y="78"/>
                    <a:pt x="0" y="78"/>
                  </a:cubicBezTo>
                  <a:cubicBezTo>
                    <a:pt x="0" y="35"/>
                    <a:pt x="35" y="0"/>
                    <a:pt x="78" y="0"/>
                  </a:cubicBezTo>
                  <a:cubicBezTo>
                    <a:pt x="2795" y="0"/>
                    <a:pt x="2795" y="0"/>
                    <a:pt x="2795" y="0"/>
                  </a:cubicBezTo>
                  <a:cubicBezTo>
                    <a:pt x="2838" y="0"/>
                    <a:pt x="2873" y="35"/>
                    <a:pt x="2873" y="78"/>
                  </a:cubicBezTo>
                  <a:cubicBezTo>
                    <a:pt x="2873" y="78"/>
                    <a:pt x="2873" y="78"/>
                    <a:pt x="2873" y="78"/>
                  </a:cubicBezTo>
                </a:path>
              </a:pathLst>
            </a:custGeom>
            <a:solidFill>
              <a:srgbClr val="4C4C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0" name="Google Shape;1910;p16"/>
            <p:cNvSpPr/>
            <p:nvPr/>
          </p:nvSpPr>
          <p:spPr>
            <a:xfrm>
              <a:off x="5999163" y="1900238"/>
              <a:ext cx="96838" cy="9525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1" name="Google Shape;1911;p16"/>
            <p:cNvSpPr/>
            <p:nvPr/>
          </p:nvSpPr>
          <p:spPr>
            <a:xfrm>
              <a:off x="5929313" y="4702175"/>
              <a:ext cx="236538" cy="236538"/>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2" name="Google Shape;1912;p16"/>
            <p:cNvSpPr/>
            <p:nvPr/>
          </p:nvSpPr>
          <p:spPr>
            <a:xfrm>
              <a:off x="4160838" y="2098675"/>
              <a:ext cx="796925" cy="2360613"/>
            </a:xfrm>
            <a:custGeom>
              <a:avLst/>
              <a:gdLst/>
              <a:ahLst/>
              <a:cxnLst/>
              <a:rect l="l" t="t" r="r" b="b"/>
              <a:pathLst>
                <a:path w="607" h="1800" extrusionOk="0">
                  <a:moveTo>
                    <a:pt x="607" y="0"/>
                  </a:moveTo>
                  <a:cubicBezTo>
                    <a:pt x="607" y="1800"/>
                    <a:pt x="607" y="1800"/>
                    <a:pt x="607" y="1800"/>
                  </a:cubicBezTo>
                  <a:cubicBezTo>
                    <a:pt x="78" y="1800"/>
                    <a:pt x="78" y="1800"/>
                    <a:pt x="78" y="1800"/>
                  </a:cubicBezTo>
                  <a:cubicBezTo>
                    <a:pt x="35" y="1800"/>
                    <a:pt x="0" y="1765"/>
                    <a:pt x="0" y="1722"/>
                  </a:cubicBezTo>
                  <a:cubicBezTo>
                    <a:pt x="0" y="1721"/>
                    <a:pt x="0" y="1721"/>
                    <a:pt x="0" y="1721"/>
                  </a:cubicBezTo>
                  <a:cubicBezTo>
                    <a:pt x="0" y="39"/>
                    <a:pt x="0" y="39"/>
                    <a:pt x="0" y="39"/>
                  </a:cubicBezTo>
                  <a:cubicBezTo>
                    <a:pt x="3" y="28"/>
                    <a:pt x="3" y="28"/>
                    <a:pt x="3" y="28"/>
                  </a:cubicBezTo>
                  <a:cubicBezTo>
                    <a:pt x="10" y="0"/>
                    <a:pt x="10" y="0"/>
                    <a:pt x="10" y="0"/>
                  </a:cubicBezTo>
                  <a:cubicBezTo>
                    <a:pt x="607" y="0"/>
                    <a:pt x="607" y="0"/>
                    <a:pt x="607" y="0"/>
                  </a:cubicBezTo>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3" name="Google Shape;1913;p16"/>
            <p:cNvSpPr/>
            <p:nvPr/>
          </p:nvSpPr>
          <p:spPr>
            <a:xfrm>
              <a:off x="4160838" y="2135188"/>
              <a:ext cx="885825" cy="212725"/>
            </a:xfrm>
            <a:custGeom>
              <a:avLst/>
              <a:gdLst/>
              <a:ahLst/>
              <a:cxnLst/>
              <a:rect l="l" t="t" r="r" b="b"/>
              <a:pathLst>
                <a:path w="558" h="134" extrusionOk="0">
                  <a:moveTo>
                    <a:pt x="558" y="0"/>
                  </a:moveTo>
                  <a:lnTo>
                    <a:pt x="558" y="134"/>
                  </a:lnTo>
                  <a:lnTo>
                    <a:pt x="0" y="134"/>
                  </a:lnTo>
                  <a:lnTo>
                    <a:pt x="0" y="9"/>
                  </a:lnTo>
                  <a:lnTo>
                    <a:pt x="3" y="0"/>
                  </a:lnTo>
                  <a:lnTo>
                    <a:pt x="558" y="0"/>
                  </a:lnTo>
                  <a:close/>
                </a:path>
              </a:pathLst>
            </a:custGeom>
            <a:solidFill>
              <a:srgbClr val="4C4C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4" name="Google Shape;1914;p16"/>
            <p:cNvSpPr/>
            <p:nvPr/>
          </p:nvSpPr>
          <p:spPr>
            <a:xfrm>
              <a:off x="4160838" y="2047875"/>
              <a:ext cx="3773488" cy="101600"/>
            </a:xfrm>
            <a:custGeom>
              <a:avLst/>
              <a:gdLst/>
              <a:ahLst/>
              <a:cxnLst/>
              <a:rect l="l" t="t" r="r" b="b"/>
              <a:pathLst>
                <a:path w="2873" h="78" extrusionOk="0">
                  <a:moveTo>
                    <a:pt x="2873" y="78"/>
                  </a:moveTo>
                  <a:cubicBezTo>
                    <a:pt x="0" y="78"/>
                    <a:pt x="0" y="78"/>
                    <a:pt x="0" y="78"/>
                  </a:cubicBezTo>
                  <a:cubicBezTo>
                    <a:pt x="0" y="35"/>
                    <a:pt x="35" y="0"/>
                    <a:pt x="78" y="0"/>
                  </a:cubicBezTo>
                  <a:cubicBezTo>
                    <a:pt x="78" y="0"/>
                    <a:pt x="78" y="0"/>
                    <a:pt x="78" y="0"/>
                  </a:cubicBezTo>
                  <a:cubicBezTo>
                    <a:pt x="2795" y="0"/>
                    <a:pt x="2795" y="0"/>
                    <a:pt x="2795" y="0"/>
                  </a:cubicBezTo>
                  <a:cubicBezTo>
                    <a:pt x="2838" y="0"/>
                    <a:pt x="2873" y="34"/>
                    <a:pt x="2873" y="78"/>
                  </a:cubicBezTo>
                  <a:close/>
                </a:path>
              </a:pathLst>
            </a:custGeom>
            <a:solidFill>
              <a:srgbClr val="C8C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5" name="Google Shape;1915;p16"/>
            <p:cNvSpPr/>
            <p:nvPr/>
          </p:nvSpPr>
          <p:spPr>
            <a:xfrm>
              <a:off x="4238625" y="2071688"/>
              <a:ext cx="50800" cy="50800"/>
            </a:xfrm>
            <a:prstGeom prst="ellipse">
              <a:avLst/>
            </a:prstGeom>
            <a:solidFill>
              <a:srgbClr val="EDED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6" name="Google Shape;1916;p16"/>
            <p:cNvSpPr/>
            <p:nvPr/>
          </p:nvSpPr>
          <p:spPr>
            <a:xfrm>
              <a:off x="4314825" y="2071688"/>
              <a:ext cx="50800" cy="50800"/>
            </a:xfrm>
            <a:prstGeom prst="ellipse">
              <a:avLst/>
            </a:prstGeom>
            <a:solidFill>
              <a:srgbClr val="EDED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7" name="Google Shape;1917;p16"/>
            <p:cNvSpPr/>
            <p:nvPr/>
          </p:nvSpPr>
          <p:spPr>
            <a:xfrm>
              <a:off x="4392613" y="2071688"/>
              <a:ext cx="50800" cy="50800"/>
            </a:xfrm>
            <a:prstGeom prst="ellipse">
              <a:avLst/>
            </a:prstGeom>
            <a:solidFill>
              <a:srgbClr val="EDED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8" name="Google Shape;1918;p16"/>
            <p:cNvSpPr/>
            <p:nvPr/>
          </p:nvSpPr>
          <p:spPr>
            <a:xfrm>
              <a:off x="4294188" y="2228850"/>
              <a:ext cx="531813" cy="49213"/>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9" name="Google Shape;1919;p16"/>
            <p:cNvSpPr/>
            <p:nvPr/>
          </p:nvSpPr>
          <p:spPr>
            <a:xfrm>
              <a:off x="4294188" y="2468563"/>
              <a:ext cx="531813" cy="47625"/>
            </a:xfrm>
            <a:prstGeom prst="rect">
              <a:avLst/>
            </a:prstGeom>
            <a:solidFill>
              <a:srgbClr val="A0C2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0" name="Google Shape;1920;p16"/>
            <p:cNvSpPr/>
            <p:nvPr/>
          </p:nvSpPr>
          <p:spPr>
            <a:xfrm>
              <a:off x="4294188" y="2468563"/>
              <a:ext cx="531813" cy="476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1" name="Google Shape;1921;p16"/>
            <p:cNvSpPr/>
            <p:nvPr/>
          </p:nvSpPr>
          <p:spPr>
            <a:xfrm>
              <a:off x="4294188" y="2636838"/>
              <a:ext cx="531813" cy="49213"/>
            </a:xfrm>
            <a:prstGeom prst="rect">
              <a:avLst/>
            </a:prstGeom>
            <a:solidFill>
              <a:srgbClr val="A0C2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2" name="Google Shape;1922;p16"/>
            <p:cNvSpPr/>
            <p:nvPr/>
          </p:nvSpPr>
          <p:spPr>
            <a:xfrm>
              <a:off x="4294188" y="2636838"/>
              <a:ext cx="531813" cy="4921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3" name="Google Shape;1923;p16"/>
            <p:cNvSpPr/>
            <p:nvPr/>
          </p:nvSpPr>
          <p:spPr>
            <a:xfrm>
              <a:off x="4294188" y="2805113"/>
              <a:ext cx="531813" cy="49213"/>
            </a:xfrm>
            <a:prstGeom prst="rect">
              <a:avLst/>
            </a:prstGeom>
            <a:solidFill>
              <a:srgbClr val="A0C2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4" name="Google Shape;1924;p16"/>
            <p:cNvSpPr/>
            <p:nvPr/>
          </p:nvSpPr>
          <p:spPr>
            <a:xfrm>
              <a:off x="4294188" y="2805113"/>
              <a:ext cx="531813" cy="4921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5" name="Google Shape;1925;p16"/>
            <p:cNvSpPr/>
            <p:nvPr/>
          </p:nvSpPr>
          <p:spPr>
            <a:xfrm>
              <a:off x="4294188" y="2974975"/>
              <a:ext cx="531813" cy="47625"/>
            </a:xfrm>
            <a:prstGeom prst="rect">
              <a:avLst/>
            </a:prstGeom>
            <a:solidFill>
              <a:srgbClr val="A0C2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6" name="Google Shape;1926;p16"/>
            <p:cNvSpPr/>
            <p:nvPr/>
          </p:nvSpPr>
          <p:spPr>
            <a:xfrm>
              <a:off x="4294188" y="2974975"/>
              <a:ext cx="531813" cy="476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7" name="Google Shape;1927;p16"/>
            <p:cNvSpPr/>
            <p:nvPr/>
          </p:nvSpPr>
          <p:spPr>
            <a:xfrm>
              <a:off x="4294188" y="3143250"/>
              <a:ext cx="531813" cy="49213"/>
            </a:xfrm>
            <a:prstGeom prst="rect">
              <a:avLst/>
            </a:prstGeom>
            <a:solidFill>
              <a:srgbClr val="A0C2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8" name="Google Shape;1928;p16"/>
            <p:cNvSpPr/>
            <p:nvPr/>
          </p:nvSpPr>
          <p:spPr>
            <a:xfrm>
              <a:off x="4294188" y="3143250"/>
              <a:ext cx="531813" cy="4921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9" name="Google Shape;1929;p16"/>
            <p:cNvSpPr/>
            <p:nvPr/>
          </p:nvSpPr>
          <p:spPr>
            <a:xfrm>
              <a:off x="4294188" y="3311525"/>
              <a:ext cx="531813" cy="49213"/>
            </a:xfrm>
            <a:prstGeom prst="rect">
              <a:avLst/>
            </a:prstGeom>
            <a:solidFill>
              <a:srgbClr val="A0C2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0" name="Google Shape;1930;p16"/>
            <p:cNvSpPr/>
            <p:nvPr/>
          </p:nvSpPr>
          <p:spPr>
            <a:xfrm>
              <a:off x="4294188" y="3311525"/>
              <a:ext cx="531813" cy="4921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1" name="Google Shape;1931;p16"/>
            <p:cNvSpPr/>
            <p:nvPr/>
          </p:nvSpPr>
          <p:spPr>
            <a:xfrm>
              <a:off x="4294188" y="3481388"/>
              <a:ext cx="401638" cy="47625"/>
            </a:xfrm>
            <a:custGeom>
              <a:avLst/>
              <a:gdLst/>
              <a:ahLst/>
              <a:cxnLst/>
              <a:rect l="l" t="t" r="r" b="b"/>
              <a:pathLst>
                <a:path w="306" h="37" extrusionOk="0">
                  <a:moveTo>
                    <a:pt x="306" y="0"/>
                  </a:moveTo>
                  <a:cubicBezTo>
                    <a:pt x="0" y="0"/>
                    <a:pt x="0" y="0"/>
                    <a:pt x="0" y="0"/>
                  </a:cubicBezTo>
                  <a:cubicBezTo>
                    <a:pt x="0" y="37"/>
                    <a:pt x="0" y="37"/>
                    <a:pt x="0" y="37"/>
                  </a:cubicBezTo>
                  <a:cubicBezTo>
                    <a:pt x="303" y="37"/>
                    <a:pt x="303" y="37"/>
                    <a:pt x="303" y="37"/>
                  </a:cubicBezTo>
                  <a:cubicBezTo>
                    <a:pt x="301" y="32"/>
                    <a:pt x="300" y="27"/>
                    <a:pt x="300" y="21"/>
                  </a:cubicBezTo>
                  <a:cubicBezTo>
                    <a:pt x="300" y="14"/>
                    <a:pt x="302" y="6"/>
                    <a:pt x="306" y="0"/>
                  </a:cubicBezTo>
                  <a:cubicBezTo>
                    <a:pt x="306" y="0"/>
                    <a:pt x="306" y="0"/>
                    <a:pt x="306" y="0"/>
                  </a:cubicBezTo>
                </a:path>
              </a:pathLst>
            </a:custGeom>
            <a:solidFill>
              <a:srgbClr val="A0C2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2" name="Google Shape;1932;p16"/>
            <p:cNvSpPr/>
            <p:nvPr/>
          </p:nvSpPr>
          <p:spPr>
            <a:xfrm>
              <a:off x="5394325" y="2409825"/>
              <a:ext cx="2359025" cy="7938"/>
            </a:xfrm>
            <a:prstGeom prst="rect">
              <a:avLst/>
            </a:prstGeom>
            <a:solidFill>
              <a:srgbClr val="949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3" name="Google Shape;1933;p16"/>
            <p:cNvSpPr/>
            <p:nvPr/>
          </p:nvSpPr>
          <p:spPr>
            <a:xfrm>
              <a:off x="5394325" y="2409825"/>
              <a:ext cx="2359025" cy="79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4" name="Google Shape;1934;p16"/>
            <p:cNvSpPr/>
            <p:nvPr/>
          </p:nvSpPr>
          <p:spPr>
            <a:xfrm>
              <a:off x="5394325" y="2590800"/>
              <a:ext cx="2359025" cy="7938"/>
            </a:xfrm>
            <a:custGeom>
              <a:avLst/>
              <a:gdLst/>
              <a:ahLst/>
              <a:cxnLst/>
              <a:rect l="l" t="t" r="r" b="b"/>
              <a:pathLst>
                <a:path w="1486" h="5" extrusionOk="0">
                  <a:moveTo>
                    <a:pt x="1236" y="0"/>
                  </a:moveTo>
                  <a:lnTo>
                    <a:pt x="0" y="0"/>
                  </a:lnTo>
                  <a:lnTo>
                    <a:pt x="0" y="5"/>
                  </a:lnTo>
                  <a:lnTo>
                    <a:pt x="670" y="5"/>
                  </a:lnTo>
                  <a:lnTo>
                    <a:pt x="679" y="4"/>
                  </a:lnTo>
                  <a:lnTo>
                    <a:pt x="713" y="5"/>
                  </a:lnTo>
                  <a:lnTo>
                    <a:pt x="1230" y="5"/>
                  </a:lnTo>
                  <a:lnTo>
                    <a:pt x="1236" y="0"/>
                  </a:lnTo>
                  <a:close/>
                  <a:moveTo>
                    <a:pt x="1486" y="0"/>
                  </a:moveTo>
                  <a:lnTo>
                    <a:pt x="1474" y="0"/>
                  </a:lnTo>
                  <a:lnTo>
                    <a:pt x="1482" y="5"/>
                  </a:lnTo>
                  <a:lnTo>
                    <a:pt x="1486" y="5"/>
                  </a:lnTo>
                  <a:lnTo>
                    <a:pt x="1486" y="0"/>
                  </a:lnTo>
                  <a:close/>
                </a:path>
              </a:pathLst>
            </a:custGeom>
            <a:solidFill>
              <a:srgbClr val="949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5" name="Google Shape;1935;p16"/>
            <p:cNvSpPr/>
            <p:nvPr/>
          </p:nvSpPr>
          <p:spPr>
            <a:xfrm>
              <a:off x="5394325" y="2590800"/>
              <a:ext cx="2359025" cy="7938"/>
            </a:xfrm>
            <a:custGeom>
              <a:avLst/>
              <a:gdLst/>
              <a:ahLst/>
              <a:cxnLst/>
              <a:rect l="l" t="t" r="r" b="b"/>
              <a:pathLst>
                <a:path w="1486" h="5" extrusionOk="0">
                  <a:moveTo>
                    <a:pt x="1236" y="0"/>
                  </a:moveTo>
                  <a:lnTo>
                    <a:pt x="0" y="0"/>
                  </a:lnTo>
                  <a:lnTo>
                    <a:pt x="0" y="5"/>
                  </a:lnTo>
                  <a:lnTo>
                    <a:pt x="670" y="5"/>
                  </a:lnTo>
                  <a:lnTo>
                    <a:pt x="679" y="4"/>
                  </a:lnTo>
                  <a:lnTo>
                    <a:pt x="713" y="5"/>
                  </a:lnTo>
                  <a:lnTo>
                    <a:pt x="1230" y="5"/>
                  </a:lnTo>
                  <a:lnTo>
                    <a:pt x="1236" y="0"/>
                  </a:lnTo>
                  <a:moveTo>
                    <a:pt x="1486" y="0"/>
                  </a:moveTo>
                  <a:lnTo>
                    <a:pt x="1474" y="0"/>
                  </a:lnTo>
                  <a:lnTo>
                    <a:pt x="1482" y="5"/>
                  </a:lnTo>
                  <a:lnTo>
                    <a:pt x="1486" y="5"/>
                  </a:lnTo>
                  <a:lnTo>
                    <a:pt x="1486"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6" name="Google Shape;1936;p16"/>
            <p:cNvSpPr/>
            <p:nvPr/>
          </p:nvSpPr>
          <p:spPr>
            <a:xfrm>
              <a:off x="5394325" y="2773363"/>
              <a:ext cx="1725613" cy="7938"/>
            </a:xfrm>
            <a:custGeom>
              <a:avLst/>
              <a:gdLst/>
              <a:ahLst/>
              <a:cxnLst/>
              <a:rect l="l" t="t" r="r" b="b"/>
              <a:pathLst>
                <a:path w="1087" h="5" extrusionOk="0">
                  <a:moveTo>
                    <a:pt x="474" y="0"/>
                  </a:moveTo>
                  <a:lnTo>
                    <a:pt x="0" y="0"/>
                  </a:lnTo>
                  <a:lnTo>
                    <a:pt x="0" y="5"/>
                  </a:lnTo>
                  <a:lnTo>
                    <a:pt x="467" y="5"/>
                  </a:lnTo>
                  <a:lnTo>
                    <a:pt x="474" y="0"/>
                  </a:lnTo>
                  <a:close/>
                  <a:moveTo>
                    <a:pt x="1087" y="0"/>
                  </a:moveTo>
                  <a:lnTo>
                    <a:pt x="923" y="0"/>
                  </a:lnTo>
                  <a:lnTo>
                    <a:pt x="930" y="5"/>
                  </a:lnTo>
                  <a:lnTo>
                    <a:pt x="1072" y="5"/>
                  </a:lnTo>
                  <a:lnTo>
                    <a:pt x="1087" y="0"/>
                  </a:lnTo>
                  <a:close/>
                </a:path>
              </a:pathLst>
            </a:custGeom>
            <a:solidFill>
              <a:srgbClr val="949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7" name="Google Shape;1937;p16"/>
            <p:cNvSpPr/>
            <p:nvPr/>
          </p:nvSpPr>
          <p:spPr>
            <a:xfrm>
              <a:off x="5394325" y="2773363"/>
              <a:ext cx="1725613" cy="7938"/>
            </a:xfrm>
            <a:custGeom>
              <a:avLst/>
              <a:gdLst/>
              <a:ahLst/>
              <a:cxnLst/>
              <a:rect l="l" t="t" r="r" b="b"/>
              <a:pathLst>
                <a:path w="1087" h="5" extrusionOk="0">
                  <a:moveTo>
                    <a:pt x="474" y="0"/>
                  </a:moveTo>
                  <a:lnTo>
                    <a:pt x="0" y="0"/>
                  </a:lnTo>
                  <a:lnTo>
                    <a:pt x="0" y="5"/>
                  </a:lnTo>
                  <a:lnTo>
                    <a:pt x="467" y="5"/>
                  </a:lnTo>
                  <a:lnTo>
                    <a:pt x="474" y="0"/>
                  </a:lnTo>
                  <a:moveTo>
                    <a:pt x="1087" y="0"/>
                  </a:moveTo>
                  <a:lnTo>
                    <a:pt x="923" y="0"/>
                  </a:lnTo>
                  <a:lnTo>
                    <a:pt x="930" y="5"/>
                  </a:lnTo>
                  <a:lnTo>
                    <a:pt x="1072" y="5"/>
                  </a:lnTo>
                  <a:lnTo>
                    <a:pt x="1087"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8" name="Google Shape;1938;p16"/>
            <p:cNvSpPr/>
            <p:nvPr/>
          </p:nvSpPr>
          <p:spPr>
            <a:xfrm>
              <a:off x="5394325" y="3148013"/>
              <a:ext cx="2359025" cy="1588"/>
            </a:xfrm>
            <a:prstGeom prst="rect">
              <a:avLst/>
            </a:prstGeom>
            <a:solidFill>
              <a:srgbClr val="949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9" name="Google Shape;1939;p16"/>
            <p:cNvSpPr/>
            <p:nvPr/>
          </p:nvSpPr>
          <p:spPr>
            <a:xfrm>
              <a:off x="5394325" y="3148013"/>
              <a:ext cx="2359025" cy="15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0" name="Google Shape;1940;p16"/>
            <p:cNvSpPr/>
            <p:nvPr/>
          </p:nvSpPr>
          <p:spPr>
            <a:xfrm>
              <a:off x="5391150" y="2520950"/>
              <a:ext cx="2362200" cy="627063"/>
            </a:xfrm>
            <a:custGeom>
              <a:avLst/>
              <a:gdLst/>
              <a:ahLst/>
              <a:cxnLst/>
              <a:rect l="l" t="t" r="r" b="b"/>
              <a:pathLst>
                <a:path w="1488" h="395" extrusionOk="0">
                  <a:moveTo>
                    <a:pt x="2" y="280"/>
                  </a:moveTo>
                  <a:lnTo>
                    <a:pt x="2" y="275"/>
                  </a:lnTo>
                  <a:lnTo>
                    <a:pt x="1488" y="275"/>
                  </a:lnTo>
                  <a:lnTo>
                    <a:pt x="1488" y="280"/>
                  </a:lnTo>
                  <a:lnTo>
                    <a:pt x="2" y="280"/>
                  </a:lnTo>
                  <a:close/>
                  <a:moveTo>
                    <a:pt x="1484" y="49"/>
                  </a:moveTo>
                  <a:lnTo>
                    <a:pt x="1232" y="49"/>
                  </a:lnTo>
                  <a:lnTo>
                    <a:pt x="1103" y="154"/>
                  </a:lnTo>
                  <a:lnTo>
                    <a:pt x="1089" y="159"/>
                  </a:lnTo>
                  <a:lnTo>
                    <a:pt x="1488" y="159"/>
                  </a:lnTo>
                  <a:lnTo>
                    <a:pt x="1488" y="164"/>
                  </a:lnTo>
                  <a:lnTo>
                    <a:pt x="1074" y="164"/>
                  </a:lnTo>
                  <a:lnTo>
                    <a:pt x="1030" y="180"/>
                  </a:lnTo>
                  <a:lnTo>
                    <a:pt x="937" y="168"/>
                  </a:lnTo>
                  <a:lnTo>
                    <a:pt x="932" y="164"/>
                  </a:lnTo>
                  <a:lnTo>
                    <a:pt x="469" y="164"/>
                  </a:lnTo>
                  <a:lnTo>
                    <a:pt x="401" y="217"/>
                  </a:lnTo>
                  <a:lnTo>
                    <a:pt x="277" y="254"/>
                  </a:lnTo>
                  <a:lnTo>
                    <a:pt x="137" y="235"/>
                  </a:lnTo>
                  <a:lnTo>
                    <a:pt x="0" y="168"/>
                  </a:lnTo>
                  <a:lnTo>
                    <a:pt x="0" y="395"/>
                  </a:lnTo>
                  <a:lnTo>
                    <a:pt x="2" y="395"/>
                  </a:lnTo>
                  <a:lnTo>
                    <a:pt x="2" y="390"/>
                  </a:lnTo>
                  <a:lnTo>
                    <a:pt x="1488" y="390"/>
                  </a:lnTo>
                  <a:lnTo>
                    <a:pt x="1488" y="395"/>
                  </a:lnTo>
                  <a:lnTo>
                    <a:pt x="1488" y="395"/>
                  </a:lnTo>
                  <a:lnTo>
                    <a:pt x="1488" y="51"/>
                  </a:lnTo>
                  <a:lnTo>
                    <a:pt x="1484" y="49"/>
                  </a:lnTo>
                  <a:close/>
                  <a:moveTo>
                    <a:pt x="1337" y="0"/>
                  </a:moveTo>
                  <a:lnTo>
                    <a:pt x="1258" y="28"/>
                  </a:lnTo>
                  <a:lnTo>
                    <a:pt x="1238" y="44"/>
                  </a:lnTo>
                  <a:lnTo>
                    <a:pt x="1476" y="44"/>
                  </a:lnTo>
                  <a:lnTo>
                    <a:pt x="1420" y="12"/>
                  </a:lnTo>
                  <a:lnTo>
                    <a:pt x="1337" y="0"/>
                  </a:lnTo>
                  <a:close/>
                </a:path>
              </a:pathLst>
            </a:custGeom>
            <a:solidFill>
              <a:srgbClr val="4769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1" name="Google Shape;1941;p16"/>
            <p:cNvSpPr/>
            <p:nvPr/>
          </p:nvSpPr>
          <p:spPr>
            <a:xfrm>
              <a:off x="5391150" y="2520950"/>
              <a:ext cx="2362200" cy="627063"/>
            </a:xfrm>
            <a:custGeom>
              <a:avLst/>
              <a:gdLst/>
              <a:ahLst/>
              <a:cxnLst/>
              <a:rect l="l" t="t" r="r" b="b"/>
              <a:pathLst>
                <a:path w="1488" h="395" extrusionOk="0">
                  <a:moveTo>
                    <a:pt x="2" y="280"/>
                  </a:moveTo>
                  <a:lnTo>
                    <a:pt x="2" y="275"/>
                  </a:lnTo>
                  <a:lnTo>
                    <a:pt x="1488" y="275"/>
                  </a:lnTo>
                  <a:lnTo>
                    <a:pt x="1488" y="280"/>
                  </a:lnTo>
                  <a:lnTo>
                    <a:pt x="2" y="280"/>
                  </a:lnTo>
                  <a:moveTo>
                    <a:pt x="1484" y="49"/>
                  </a:moveTo>
                  <a:lnTo>
                    <a:pt x="1232" y="49"/>
                  </a:lnTo>
                  <a:lnTo>
                    <a:pt x="1103" y="154"/>
                  </a:lnTo>
                  <a:lnTo>
                    <a:pt x="1089" y="159"/>
                  </a:lnTo>
                  <a:lnTo>
                    <a:pt x="1488" y="159"/>
                  </a:lnTo>
                  <a:lnTo>
                    <a:pt x="1488" y="164"/>
                  </a:lnTo>
                  <a:lnTo>
                    <a:pt x="1074" y="164"/>
                  </a:lnTo>
                  <a:lnTo>
                    <a:pt x="1030" y="180"/>
                  </a:lnTo>
                  <a:lnTo>
                    <a:pt x="937" y="168"/>
                  </a:lnTo>
                  <a:lnTo>
                    <a:pt x="932" y="164"/>
                  </a:lnTo>
                  <a:lnTo>
                    <a:pt x="469" y="164"/>
                  </a:lnTo>
                  <a:lnTo>
                    <a:pt x="401" y="217"/>
                  </a:lnTo>
                  <a:lnTo>
                    <a:pt x="277" y="254"/>
                  </a:lnTo>
                  <a:lnTo>
                    <a:pt x="137" y="235"/>
                  </a:lnTo>
                  <a:lnTo>
                    <a:pt x="0" y="168"/>
                  </a:lnTo>
                  <a:lnTo>
                    <a:pt x="0" y="395"/>
                  </a:lnTo>
                  <a:lnTo>
                    <a:pt x="2" y="395"/>
                  </a:lnTo>
                  <a:lnTo>
                    <a:pt x="2" y="390"/>
                  </a:lnTo>
                  <a:lnTo>
                    <a:pt x="1488" y="390"/>
                  </a:lnTo>
                  <a:lnTo>
                    <a:pt x="1488" y="395"/>
                  </a:lnTo>
                  <a:lnTo>
                    <a:pt x="1488" y="395"/>
                  </a:lnTo>
                  <a:lnTo>
                    <a:pt x="1488" y="51"/>
                  </a:lnTo>
                  <a:lnTo>
                    <a:pt x="1484" y="49"/>
                  </a:lnTo>
                  <a:moveTo>
                    <a:pt x="1337" y="0"/>
                  </a:moveTo>
                  <a:lnTo>
                    <a:pt x="1258" y="28"/>
                  </a:lnTo>
                  <a:lnTo>
                    <a:pt x="1238" y="44"/>
                  </a:lnTo>
                  <a:lnTo>
                    <a:pt x="1476" y="44"/>
                  </a:lnTo>
                  <a:lnTo>
                    <a:pt x="1420" y="12"/>
                  </a:lnTo>
                  <a:lnTo>
                    <a:pt x="1337"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2" name="Google Shape;1942;p16"/>
            <p:cNvSpPr/>
            <p:nvPr/>
          </p:nvSpPr>
          <p:spPr>
            <a:xfrm>
              <a:off x="7346950" y="2590800"/>
              <a:ext cx="400050" cy="7938"/>
            </a:xfrm>
            <a:custGeom>
              <a:avLst/>
              <a:gdLst/>
              <a:ahLst/>
              <a:cxnLst/>
              <a:rect l="l" t="t" r="r" b="b"/>
              <a:pathLst>
                <a:path w="252" h="5" extrusionOk="0">
                  <a:moveTo>
                    <a:pt x="244" y="0"/>
                  </a:moveTo>
                  <a:lnTo>
                    <a:pt x="6" y="0"/>
                  </a:lnTo>
                  <a:lnTo>
                    <a:pt x="0" y="5"/>
                  </a:lnTo>
                  <a:lnTo>
                    <a:pt x="252" y="5"/>
                  </a:lnTo>
                  <a:lnTo>
                    <a:pt x="244" y="0"/>
                  </a:lnTo>
                  <a:close/>
                </a:path>
              </a:pathLst>
            </a:custGeom>
            <a:solidFill>
              <a:srgbClr val="6B8D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3" name="Google Shape;1943;p16"/>
            <p:cNvSpPr/>
            <p:nvPr/>
          </p:nvSpPr>
          <p:spPr>
            <a:xfrm>
              <a:off x="7346950" y="2590800"/>
              <a:ext cx="400050" cy="7938"/>
            </a:xfrm>
            <a:custGeom>
              <a:avLst/>
              <a:gdLst/>
              <a:ahLst/>
              <a:cxnLst/>
              <a:rect l="l" t="t" r="r" b="b"/>
              <a:pathLst>
                <a:path w="252" h="5" extrusionOk="0">
                  <a:moveTo>
                    <a:pt x="244" y="0"/>
                  </a:moveTo>
                  <a:lnTo>
                    <a:pt x="6" y="0"/>
                  </a:lnTo>
                  <a:lnTo>
                    <a:pt x="0" y="5"/>
                  </a:lnTo>
                  <a:lnTo>
                    <a:pt x="252" y="5"/>
                  </a:lnTo>
                  <a:lnTo>
                    <a:pt x="244"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4" name="Google Shape;1944;p16"/>
            <p:cNvSpPr/>
            <p:nvPr/>
          </p:nvSpPr>
          <p:spPr>
            <a:xfrm>
              <a:off x="6146800" y="2598738"/>
              <a:ext cx="712788" cy="174625"/>
            </a:xfrm>
            <a:custGeom>
              <a:avLst/>
              <a:gdLst/>
              <a:ahLst/>
              <a:cxnLst/>
              <a:rect l="l" t="t" r="r" b="b"/>
              <a:pathLst>
                <a:path w="449" h="110" extrusionOk="0">
                  <a:moveTo>
                    <a:pt x="239" y="0"/>
                  </a:moveTo>
                  <a:lnTo>
                    <a:pt x="196" y="0"/>
                  </a:lnTo>
                  <a:lnTo>
                    <a:pt x="150" y="10"/>
                  </a:lnTo>
                  <a:lnTo>
                    <a:pt x="75" y="52"/>
                  </a:lnTo>
                  <a:lnTo>
                    <a:pt x="0" y="110"/>
                  </a:lnTo>
                  <a:lnTo>
                    <a:pt x="449" y="110"/>
                  </a:lnTo>
                  <a:lnTo>
                    <a:pt x="344" y="44"/>
                  </a:lnTo>
                  <a:lnTo>
                    <a:pt x="258" y="1"/>
                  </a:lnTo>
                  <a:lnTo>
                    <a:pt x="239" y="0"/>
                  </a:lnTo>
                  <a:close/>
                </a:path>
              </a:pathLst>
            </a:custGeom>
            <a:solidFill>
              <a:srgbClr val="4769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5" name="Google Shape;1945;p16"/>
            <p:cNvSpPr/>
            <p:nvPr/>
          </p:nvSpPr>
          <p:spPr>
            <a:xfrm>
              <a:off x="6146800" y="2598738"/>
              <a:ext cx="712788" cy="174625"/>
            </a:xfrm>
            <a:custGeom>
              <a:avLst/>
              <a:gdLst/>
              <a:ahLst/>
              <a:cxnLst/>
              <a:rect l="l" t="t" r="r" b="b"/>
              <a:pathLst>
                <a:path w="449" h="110" extrusionOk="0">
                  <a:moveTo>
                    <a:pt x="239" y="0"/>
                  </a:moveTo>
                  <a:lnTo>
                    <a:pt x="196" y="0"/>
                  </a:lnTo>
                  <a:lnTo>
                    <a:pt x="150" y="10"/>
                  </a:lnTo>
                  <a:lnTo>
                    <a:pt x="75" y="52"/>
                  </a:lnTo>
                  <a:lnTo>
                    <a:pt x="0" y="110"/>
                  </a:lnTo>
                  <a:lnTo>
                    <a:pt x="449" y="110"/>
                  </a:lnTo>
                  <a:lnTo>
                    <a:pt x="344" y="44"/>
                  </a:lnTo>
                  <a:lnTo>
                    <a:pt x="258" y="1"/>
                  </a:lnTo>
                  <a:lnTo>
                    <a:pt x="239"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6" name="Google Shape;1946;p16"/>
            <p:cNvSpPr/>
            <p:nvPr/>
          </p:nvSpPr>
          <p:spPr>
            <a:xfrm>
              <a:off x="6457950" y="2597150"/>
              <a:ext cx="68263" cy="1588"/>
            </a:xfrm>
            <a:custGeom>
              <a:avLst/>
              <a:gdLst/>
              <a:ahLst/>
              <a:cxnLst/>
              <a:rect l="l" t="t" r="r" b="b"/>
              <a:pathLst>
                <a:path w="43" h="1" extrusionOk="0">
                  <a:moveTo>
                    <a:pt x="9" y="0"/>
                  </a:moveTo>
                  <a:lnTo>
                    <a:pt x="0" y="1"/>
                  </a:lnTo>
                  <a:lnTo>
                    <a:pt x="43" y="1"/>
                  </a:lnTo>
                  <a:lnTo>
                    <a:pt x="9" y="0"/>
                  </a:lnTo>
                  <a:close/>
                </a:path>
              </a:pathLst>
            </a:custGeom>
            <a:solidFill>
              <a:srgbClr val="6B8D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7" name="Google Shape;1947;p16"/>
            <p:cNvSpPr/>
            <p:nvPr/>
          </p:nvSpPr>
          <p:spPr>
            <a:xfrm>
              <a:off x="6457950" y="2597150"/>
              <a:ext cx="68263" cy="1588"/>
            </a:xfrm>
            <a:custGeom>
              <a:avLst/>
              <a:gdLst/>
              <a:ahLst/>
              <a:cxnLst/>
              <a:rect l="l" t="t" r="r" b="b"/>
              <a:pathLst>
                <a:path w="43" h="1" extrusionOk="0">
                  <a:moveTo>
                    <a:pt x="9" y="0"/>
                  </a:moveTo>
                  <a:lnTo>
                    <a:pt x="0" y="1"/>
                  </a:lnTo>
                  <a:lnTo>
                    <a:pt x="43" y="1"/>
                  </a:lnTo>
                  <a:lnTo>
                    <a:pt x="9"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8" name="Google Shape;1948;p16"/>
            <p:cNvSpPr/>
            <p:nvPr/>
          </p:nvSpPr>
          <p:spPr>
            <a:xfrm>
              <a:off x="6135688" y="2773363"/>
              <a:ext cx="1617663" cy="7938"/>
            </a:xfrm>
            <a:custGeom>
              <a:avLst/>
              <a:gdLst/>
              <a:ahLst/>
              <a:cxnLst/>
              <a:rect l="l" t="t" r="r" b="b"/>
              <a:pathLst>
                <a:path w="1019" h="5" extrusionOk="0">
                  <a:moveTo>
                    <a:pt x="456" y="0"/>
                  </a:moveTo>
                  <a:lnTo>
                    <a:pt x="7" y="0"/>
                  </a:lnTo>
                  <a:lnTo>
                    <a:pt x="0" y="5"/>
                  </a:lnTo>
                  <a:lnTo>
                    <a:pt x="463" y="5"/>
                  </a:lnTo>
                  <a:lnTo>
                    <a:pt x="456" y="0"/>
                  </a:lnTo>
                  <a:close/>
                  <a:moveTo>
                    <a:pt x="1019" y="0"/>
                  </a:moveTo>
                  <a:lnTo>
                    <a:pt x="620" y="0"/>
                  </a:lnTo>
                  <a:lnTo>
                    <a:pt x="605" y="5"/>
                  </a:lnTo>
                  <a:lnTo>
                    <a:pt x="1019" y="5"/>
                  </a:lnTo>
                  <a:lnTo>
                    <a:pt x="1019" y="0"/>
                  </a:lnTo>
                  <a:close/>
                </a:path>
              </a:pathLst>
            </a:custGeom>
            <a:solidFill>
              <a:srgbClr val="6B8D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9" name="Google Shape;1949;p16"/>
            <p:cNvSpPr/>
            <p:nvPr/>
          </p:nvSpPr>
          <p:spPr>
            <a:xfrm>
              <a:off x="6135688" y="2773363"/>
              <a:ext cx="1617663" cy="7938"/>
            </a:xfrm>
            <a:custGeom>
              <a:avLst/>
              <a:gdLst/>
              <a:ahLst/>
              <a:cxnLst/>
              <a:rect l="l" t="t" r="r" b="b"/>
              <a:pathLst>
                <a:path w="1019" h="5" extrusionOk="0">
                  <a:moveTo>
                    <a:pt x="456" y="0"/>
                  </a:moveTo>
                  <a:lnTo>
                    <a:pt x="7" y="0"/>
                  </a:lnTo>
                  <a:lnTo>
                    <a:pt x="0" y="5"/>
                  </a:lnTo>
                  <a:lnTo>
                    <a:pt x="463" y="5"/>
                  </a:lnTo>
                  <a:lnTo>
                    <a:pt x="456" y="0"/>
                  </a:lnTo>
                  <a:moveTo>
                    <a:pt x="1019" y="0"/>
                  </a:moveTo>
                  <a:lnTo>
                    <a:pt x="620" y="0"/>
                  </a:lnTo>
                  <a:lnTo>
                    <a:pt x="605" y="5"/>
                  </a:lnTo>
                  <a:lnTo>
                    <a:pt x="1019" y="5"/>
                  </a:lnTo>
                  <a:lnTo>
                    <a:pt x="1019"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0" name="Google Shape;1950;p16"/>
            <p:cNvSpPr/>
            <p:nvPr/>
          </p:nvSpPr>
          <p:spPr>
            <a:xfrm>
              <a:off x="5394325" y="2957513"/>
              <a:ext cx="2359025" cy="7938"/>
            </a:xfrm>
            <a:prstGeom prst="rect">
              <a:avLst/>
            </a:prstGeom>
            <a:solidFill>
              <a:srgbClr val="6B8D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1" name="Google Shape;1951;p16"/>
            <p:cNvSpPr/>
            <p:nvPr/>
          </p:nvSpPr>
          <p:spPr>
            <a:xfrm>
              <a:off x="5394325" y="2957513"/>
              <a:ext cx="2359025" cy="79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2" name="Google Shape;1952;p16"/>
            <p:cNvSpPr/>
            <p:nvPr/>
          </p:nvSpPr>
          <p:spPr>
            <a:xfrm>
              <a:off x="5394325" y="3140075"/>
              <a:ext cx="2359025" cy="7938"/>
            </a:xfrm>
            <a:prstGeom prst="rect">
              <a:avLst/>
            </a:prstGeom>
            <a:solidFill>
              <a:srgbClr val="6B8D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3" name="Google Shape;1953;p16"/>
            <p:cNvSpPr/>
            <p:nvPr/>
          </p:nvSpPr>
          <p:spPr>
            <a:xfrm>
              <a:off x="5394325" y="3140075"/>
              <a:ext cx="2359025" cy="79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4" name="Google Shape;1954;p16"/>
            <p:cNvSpPr/>
            <p:nvPr/>
          </p:nvSpPr>
          <p:spPr>
            <a:xfrm>
              <a:off x="5391150" y="2435225"/>
              <a:ext cx="2363788" cy="552450"/>
            </a:xfrm>
            <a:custGeom>
              <a:avLst/>
              <a:gdLst/>
              <a:ahLst/>
              <a:cxnLst/>
              <a:rect l="l" t="t" r="r" b="b"/>
              <a:pathLst>
                <a:path w="1800" h="421" extrusionOk="0">
                  <a:moveTo>
                    <a:pt x="313" y="374"/>
                  </a:moveTo>
                  <a:cubicBezTo>
                    <a:pt x="151" y="374"/>
                    <a:pt x="2" y="274"/>
                    <a:pt x="0" y="273"/>
                  </a:cubicBezTo>
                  <a:cubicBezTo>
                    <a:pt x="4" y="267"/>
                    <a:pt x="4" y="267"/>
                    <a:pt x="4" y="267"/>
                  </a:cubicBezTo>
                  <a:cubicBezTo>
                    <a:pt x="7" y="268"/>
                    <a:pt x="237" y="421"/>
                    <a:pt x="433" y="344"/>
                  </a:cubicBezTo>
                  <a:cubicBezTo>
                    <a:pt x="504" y="316"/>
                    <a:pt x="555" y="273"/>
                    <a:pt x="604" y="231"/>
                  </a:cubicBezTo>
                  <a:cubicBezTo>
                    <a:pt x="655" y="187"/>
                    <a:pt x="704" y="146"/>
                    <a:pt x="770" y="128"/>
                  </a:cubicBezTo>
                  <a:cubicBezTo>
                    <a:pt x="846" y="108"/>
                    <a:pt x="928" y="126"/>
                    <a:pt x="991" y="178"/>
                  </a:cubicBezTo>
                  <a:cubicBezTo>
                    <a:pt x="1045" y="222"/>
                    <a:pt x="1152" y="293"/>
                    <a:pt x="1265" y="272"/>
                  </a:cubicBezTo>
                  <a:cubicBezTo>
                    <a:pt x="1323" y="261"/>
                    <a:pt x="1372" y="219"/>
                    <a:pt x="1423" y="174"/>
                  </a:cubicBezTo>
                  <a:cubicBezTo>
                    <a:pt x="1522" y="89"/>
                    <a:pt x="1624" y="0"/>
                    <a:pt x="1800" y="127"/>
                  </a:cubicBezTo>
                  <a:cubicBezTo>
                    <a:pt x="1796" y="134"/>
                    <a:pt x="1796" y="134"/>
                    <a:pt x="1796" y="134"/>
                  </a:cubicBezTo>
                  <a:cubicBezTo>
                    <a:pt x="1624" y="11"/>
                    <a:pt x="1525" y="97"/>
                    <a:pt x="1428" y="180"/>
                  </a:cubicBezTo>
                  <a:cubicBezTo>
                    <a:pt x="1376" y="226"/>
                    <a:pt x="1327" y="268"/>
                    <a:pt x="1267" y="280"/>
                  </a:cubicBezTo>
                  <a:cubicBezTo>
                    <a:pt x="1150" y="302"/>
                    <a:pt x="1041" y="229"/>
                    <a:pt x="986" y="184"/>
                  </a:cubicBezTo>
                  <a:cubicBezTo>
                    <a:pt x="925" y="134"/>
                    <a:pt x="845" y="116"/>
                    <a:pt x="772" y="136"/>
                  </a:cubicBezTo>
                  <a:cubicBezTo>
                    <a:pt x="707" y="153"/>
                    <a:pt x="660" y="194"/>
                    <a:pt x="609" y="237"/>
                  </a:cubicBezTo>
                  <a:cubicBezTo>
                    <a:pt x="559" y="280"/>
                    <a:pt x="508" y="323"/>
                    <a:pt x="435" y="352"/>
                  </a:cubicBezTo>
                  <a:cubicBezTo>
                    <a:pt x="396" y="366"/>
                    <a:pt x="355" y="374"/>
                    <a:pt x="313" y="374"/>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5" name="Google Shape;1955;p16"/>
            <p:cNvSpPr/>
            <p:nvPr/>
          </p:nvSpPr>
          <p:spPr>
            <a:xfrm>
              <a:off x="6470650" y="2538413"/>
              <a:ext cx="117475" cy="115888"/>
            </a:xfrm>
            <a:prstGeom prst="ellipse">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6" name="Google Shape;1956;p16"/>
            <p:cNvSpPr/>
            <p:nvPr/>
          </p:nvSpPr>
          <p:spPr>
            <a:xfrm>
              <a:off x="4525963" y="4476750"/>
              <a:ext cx="527050" cy="1060450"/>
            </a:xfrm>
            <a:custGeom>
              <a:avLst/>
              <a:gdLst/>
              <a:ahLst/>
              <a:cxnLst/>
              <a:rect l="l" t="t" r="r" b="b"/>
              <a:pathLst>
                <a:path w="401" h="809" extrusionOk="0">
                  <a:moveTo>
                    <a:pt x="378" y="475"/>
                  </a:moveTo>
                  <a:cubicBezTo>
                    <a:pt x="401" y="540"/>
                    <a:pt x="374" y="646"/>
                    <a:pt x="362" y="694"/>
                  </a:cubicBezTo>
                  <a:cubicBezTo>
                    <a:pt x="354" y="728"/>
                    <a:pt x="348" y="763"/>
                    <a:pt x="346" y="798"/>
                  </a:cubicBezTo>
                  <a:cubicBezTo>
                    <a:pt x="318" y="802"/>
                    <a:pt x="290" y="802"/>
                    <a:pt x="263" y="796"/>
                  </a:cubicBezTo>
                  <a:cubicBezTo>
                    <a:pt x="283" y="698"/>
                    <a:pt x="283" y="698"/>
                    <a:pt x="283" y="698"/>
                  </a:cubicBezTo>
                  <a:cubicBezTo>
                    <a:pt x="269" y="641"/>
                    <a:pt x="283" y="487"/>
                    <a:pt x="283" y="487"/>
                  </a:cubicBezTo>
                  <a:cubicBezTo>
                    <a:pt x="283" y="487"/>
                    <a:pt x="251" y="427"/>
                    <a:pt x="248" y="336"/>
                  </a:cubicBezTo>
                  <a:cubicBezTo>
                    <a:pt x="245" y="247"/>
                    <a:pt x="223" y="218"/>
                    <a:pt x="222" y="217"/>
                  </a:cubicBezTo>
                  <a:cubicBezTo>
                    <a:pt x="177" y="241"/>
                    <a:pt x="119" y="494"/>
                    <a:pt x="119" y="494"/>
                  </a:cubicBezTo>
                  <a:cubicBezTo>
                    <a:pt x="124" y="556"/>
                    <a:pt x="118" y="650"/>
                    <a:pt x="99" y="701"/>
                  </a:cubicBezTo>
                  <a:cubicBezTo>
                    <a:pt x="88" y="734"/>
                    <a:pt x="83" y="768"/>
                    <a:pt x="85" y="802"/>
                  </a:cubicBezTo>
                  <a:cubicBezTo>
                    <a:pt x="78" y="808"/>
                    <a:pt x="69" y="809"/>
                    <a:pt x="59" y="807"/>
                  </a:cubicBezTo>
                  <a:cubicBezTo>
                    <a:pt x="32" y="803"/>
                    <a:pt x="0" y="780"/>
                    <a:pt x="0" y="780"/>
                  </a:cubicBezTo>
                  <a:cubicBezTo>
                    <a:pt x="0" y="780"/>
                    <a:pt x="10" y="504"/>
                    <a:pt x="18" y="493"/>
                  </a:cubicBezTo>
                  <a:cubicBezTo>
                    <a:pt x="25" y="483"/>
                    <a:pt x="18" y="423"/>
                    <a:pt x="18" y="423"/>
                  </a:cubicBezTo>
                  <a:cubicBezTo>
                    <a:pt x="30" y="327"/>
                    <a:pt x="30" y="327"/>
                    <a:pt x="30" y="327"/>
                  </a:cubicBezTo>
                  <a:cubicBezTo>
                    <a:pt x="30" y="327"/>
                    <a:pt x="28" y="163"/>
                    <a:pt x="46" y="135"/>
                  </a:cubicBezTo>
                  <a:cubicBezTo>
                    <a:pt x="61" y="110"/>
                    <a:pt x="65" y="67"/>
                    <a:pt x="66" y="56"/>
                  </a:cubicBezTo>
                  <a:cubicBezTo>
                    <a:pt x="66" y="54"/>
                    <a:pt x="66" y="53"/>
                    <a:pt x="66" y="53"/>
                  </a:cubicBezTo>
                  <a:cubicBezTo>
                    <a:pt x="93" y="20"/>
                    <a:pt x="93" y="20"/>
                    <a:pt x="93" y="20"/>
                  </a:cubicBezTo>
                  <a:cubicBezTo>
                    <a:pt x="93" y="20"/>
                    <a:pt x="358" y="0"/>
                    <a:pt x="378" y="20"/>
                  </a:cubicBezTo>
                  <a:cubicBezTo>
                    <a:pt x="383" y="25"/>
                    <a:pt x="386" y="36"/>
                    <a:pt x="387" y="50"/>
                  </a:cubicBezTo>
                  <a:cubicBezTo>
                    <a:pt x="393" y="93"/>
                    <a:pt x="387" y="163"/>
                    <a:pt x="387" y="163"/>
                  </a:cubicBezTo>
                  <a:cubicBezTo>
                    <a:pt x="387" y="163"/>
                    <a:pt x="379" y="215"/>
                    <a:pt x="367" y="268"/>
                  </a:cubicBezTo>
                  <a:cubicBezTo>
                    <a:pt x="360" y="300"/>
                    <a:pt x="360" y="333"/>
                    <a:pt x="367" y="364"/>
                  </a:cubicBezTo>
                  <a:cubicBezTo>
                    <a:pt x="364" y="402"/>
                    <a:pt x="367" y="439"/>
                    <a:pt x="378" y="475"/>
                  </a:cubicBezTo>
                </a:path>
              </a:pathLst>
            </a:custGeom>
            <a:solidFill>
              <a:srgbClr val="6561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7" name="Google Shape;1957;p16"/>
            <p:cNvSpPr/>
            <p:nvPr/>
          </p:nvSpPr>
          <p:spPr>
            <a:xfrm>
              <a:off x="4868863" y="5489575"/>
              <a:ext cx="139700" cy="174625"/>
            </a:xfrm>
            <a:custGeom>
              <a:avLst/>
              <a:gdLst/>
              <a:ahLst/>
              <a:cxnLst/>
              <a:rect l="l" t="t" r="r" b="b"/>
              <a:pathLst>
                <a:path w="107" h="133" extrusionOk="0">
                  <a:moveTo>
                    <a:pt x="100" y="118"/>
                  </a:moveTo>
                  <a:cubicBezTo>
                    <a:pt x="89" y="133"/>
                    <a:pt x="19" y="127"/>
                    <a:pt x="7" y="122"/>
                  </a:cubicBezTo>
                  <a:cubicBezTo>
                    <a:pt x="0" y="119"/>
                    <a:pt x="1" y="105"/>
                    <a:pt x="3" y="91"/>
                  </a:cubicBezTo>
                  <a:cubicBezTo>
                    <a:pt x="4" y="82"/>
                    <a:pt x="6" y="73"/>
                    <a:pt x="6" y="67"/>
                  </a:cubicBezTo>
                  <a:cubicBezTo>
                    <a:pt x="8" y="50"/>
                    <a:pt x="1" y="15"/>
                    <a:pt x="1" y="15"/>
                  </a:cubicBezTo>
                  <a:cubicBezTo>
                    <a:pt x="1" y="15"/>
                    <a:pt x="16" y="32"/>
                    <a:pt x="20" y="15"/>
                  </a:cubicBezTo>
                  <a:cubicBezTo>
                    <a:pt x="22" y="9"/>
                    <a:pt x="27" y="4"/>
                    <a:pt x="33" y="2"/>
                  </a:cubicBezTo>
                  <a:cubicBezTo>
                    <a:pt x="42" y="0"/>
                    <a:pt x="50" y="0"/>
                    <a:pt x="58" y="4"/>
                  </a:cubicBezTo>
                  <a:cubicBezTo>
                    <a:pt x="70" y="9"/>
                    <a:pt x="91" y="20"/>
                    <a:pt x="87" y="36"/>
                  </a:cubicBezTo>
                  <a:cubicBezTo>
                    <a:pt x="82" y="58"/>
                    <a:pt x="100" y="88"/>
                    <a:pt x="100" y="88"/>
                  </a:cubicBezTo>
                  <a:cubicBezTo>
                    <a:pt x="102" y="90"/>
                    <a:pt x="103" y="92"/>
                    <a:pt x="104" y="94"/>
                  </a:cubicBezTo>
                  <a:cubicBezTo>
                    <a:pt x="107" y="102"/>
                    <a:pt x="106" y="111"/>
                    <a:pt x="100" y="118"/>
                  </a:cubicBezTo>
                </a:path>
              </a:pathLst>
            </a:custGeom>
            <a:solidFill>
              <a:srgbClr val="A277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8" name="Google Shape;1958;p16"/>
            <p:cNvSpPr/>
            <p:nvPr/>
          </p:nvSpPr>
          <p:spPr>
            <a:xfrm>
              <a:off x="4870450" y="5608638"/>
              <a:ext cx="138113" cy="47625"/>
            </a:xfrm>
            <a:custGeom>
              <a:avLst/>
              <a:gdLst/>
              <a:ahLst/>
              <a:cxnLst/>
              <a:rect l="l" t="t" r="r" b="b"/>
              <a:pathLst>
                <a:path w="106" h="37" extrusionOk="0">
                  <a:moveTo>
                    <a:pt x="2" y="0"/>
                  </a:moveTo>
                  <a:cubicBezTo>
                    <a:pt x="2" y="0"/>
                    <a:pt x="2" y="0"/>
                    <a:pt x="2" y="0"/>
                  </a:cubicBezTo>
                  <a:cubicBezTo>
                    <a:pt x="1" y="5"/>
                    <a:pt x="0" y="11"/>
                    <a:pt x="0" y="15"/>
                  </a:cubicBezTo>
                  <a:cubicBezTo>
                    <a:pt x="0" y="23"/>
                    <a:pt x="2" y="29"/>
                    <a:pt x="6" y="31"/>
                  </a:cubicBezTo>
                  <a:cubicBezTo>
                    <a:pt x="13" y="33"/>
                    <a:pt x="35" y="37"/>
                    <a:pt x="57" y="37"/>
                  </a:cubicBezTo>
                  <a:cubicBezTo>
                    <a:pt x="76" y="37"/>
                    <a:pt x="94" y="34"/>
                    <a:pt x="99" y="27"/>
                  </a:cubicBezTo>
                  <a:cubicBezTo>
                    <a:pt x="105" y="20"/>
                    <a:pt x="106" y="11"/>
                    <a:pt x="103" y="3"/>
                  </a:cubicBezTo>
                  <a:cubicBezTo>
                    <a:pt x="93" y="4"/>
                    <a:pt x="83" y="5"/>
                    <a:pt x="74" y="5"/>
                  </a:cubicBezTo>
                  <a:cubicBezTo>
                    <a:pt x="68" y="5"/>
                    <a:pt x="63" y="4"/>
                    <a:pt x="58" y="4"/>
                  </a:cubicBezTo>
                  <a:cubicBezTo>
                    <a:pt x="56" y="4"/>
                    <a:pt x="55" y="4"/>
                    <a:pt x="54" y="4"/>
                  </a:cubicBezTo>
                  <a:cubicBezTo>
                    <a:pt x="50" y="4"/>
                    <a:pt x="47" y="4"/>
                    <a:pt x="43" y="5"/>
                  </a:cubicBezTo>
                  <a:cubicBezTo>
                    <a:pt x="38" y="5"/>
                    <a:pt x="34" y="5"/>
                    <a:pt x="30" y="5"/>
                  </a:cubicBezTo>
                  <a:cubicBezTo>
                    <a:pt x="16" y="5"/>
                    <a:pt x="7" y="3"/>
                    <a:pt x="2" y="0"/>
                  </a:cubicBezTo>
                </a:path>
              </a:pathLst>
            </a:custGeom>
            <a:solidFill>
              <a:srgbClr val="916B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9" name="Google Shape;1959;p16"/>
            <p:cNvSpPr/>
            <p:nvPr/>
          </p:nvSpPr>
          <p:spPr>
            <a:xfrm>
              <a:off x="4603750" y="4737100"/>
              <a:ext cx="214313" cy="796925"/>
            </a:xfrm>
            <a:custGeom>
              <a:avLst/>
              <a:gdLst/>
              <a:ahLst/>
              <a:cxnLst/>
              <a:rect l="l" t="t" r="r" b="b"/>
              <a:pathLst>
                <a:path w="163" h="607" extrusionOk="0">
                  <a:moveTo>
                    <a:pt x="146" y="0"/>
                  </a:moveTo>
                  <a:cubicBezTo>
                    <a:pt x="146" y="0"/>
                    <a:pt x="63" y="106"/>
                    <a:pt x="46" y="261"/>
                  </a:cubicBezTo>
                  <a:cubicBezTo>
                    <a:pt x="30" y="394"/>
                    <a:pt x="7" y="563"/>
                    <a:pt x="0" y="606"/>
                  </a:cubicBezTo>
                  <a:cubicBezTo>
                    <a:pt x="1" y="606"/>
                    <a:pt x="1" y="606"/>
                    <a:pt x="1" y="606"/>
                  </a:cubicBezTo>
                  <a:cubicBezTo>
                    <a:pt x="9" y="606"/>
                    <a:pt x="15" y="604"/>
                    <a:pt x="19" y="597"/>
                  </a:cubicBezTo>
                  <a:cubicBezTo>
                    <a:pt x="19" y="597"/>
                    <a:pt x="19" y="601"/>
                    <a:pt x="20" y="607"/>
                  </a:cubicBezTo>
                  <a:cubicBezTo>
                    <a:pt x="22" y="606"/>
                    <a:pt x="24" y="605"/>
                    <a:pt x="26" y="603"/>
                  </a:cubicBezTo>
                  <a:cubicBezTo>
                    <a:pt x="25" y="598"/>
                    <a:pt x="25" y="593"/>
                    <a:pt x="25" y="588"/>
                  </a:cubicBezTo>
                  <a:cubicBezTo>
                    <a:pt x="25" y="559"/>
                    <a:pt x="30" y="530"/>
                    <a:pt x="40" y="502"/>
                  </a:cubicBezTo>
                  <a:cubicBezTo>
                    <a:pt x="55" y="462"/>
                    <a:pt x="62" y="396"/>
                    <a:pt x="62" y="340"/>
                  </a:cubicBezTo>
                  <a:cubicBezTo>
                    <a:pt x="62" y="324"/>
                    <a:pt x="61" y="309"/>
                    <a:pt x="60" y="295"/>
                  </a:cubicBezTo>
                  <a:cubicBezTo>
                    <a:pt x="60" y="295"/>
                    <a:pt x="60" y="295"/>
                    <a:pt x="60" y="295"/>
                  </a:cubicBezTo>
                  <a:cubicBezTo>
                    <a:pt x="60" y="295"/>
                    <a:pt x="60" y="295"/>
                    <a:pt x="60" y="295"/>
                  </a:cubicBezTo>
                  <a:cubicBezTo>
                    <a:pt x="60" y="295"/>
                    <a:pt x="118" y="42"/>
                    <a:pt x="163" y="18"/>
                  </a:cubicBezTo>
                  <a:cubicBezTo>
                    <a:pt x="146" y="0"/>
                    <a:pt x="146" y="0"/>
                    <a:pt x="146" y="0"/>
                  </a:cubicBezTo>
                </a:path>
              </a:pathLst>
            </a:custGeom>
            <a:solidFill>
              <a:srgbClr val="5B57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0" name="Google Shape;1960;p16"/>
            <p:cNvSpPr/>
            <p:nvPr/>
          </p:nvSpPr>
          <p:spPr>
            <a:xfrm>
              <a:off x="4657725" y="3671888"/>
              <a:ext cx="304800" cy="347663"/>
            </a:xfrm>
            <a:custGeom>
              <a:avLst/>
              <a:gdLst/>
              <a:ahLst/>
              <a:cxnLst/>
              <a:rect l="l" t="t" r="r" b="b"/>
              <a:pathLst>
                <a:path w="233" h="265" extrusionOk="0">
                  <a:moveTo>
                    <a:pt x="233" y="113"/>
                  </a:moveTo>
                  <a:cubicBezTo>
                    <a:pt x="221" y="170"/>
                    <a:pt x="221" y="170"/>
                    <a:pt x="221" y="170"/>
                  </a:cubicBezTo>
                  <a:cubicBezTo>
                    <a:pt x="165" y="265"/>
                    <a:pt x="165" y="265"/>
                    <a:pt x="165" y="265"/>
                  </a:cubicBezTo>
                  <a:cubicBezTo>
                    <a:pt x="95" y="235"/>
                    <a:pt x="95" y="235"/>
                    <a:pt x="95" y="235"/>
                  </a:cubicBezTo>
                  <a:cubicBezTo>
                    <a:pt x="95" y="235"/>
                    <a:pt x="0" y="136"/>
                    <a:pt x="60" y="122"/>
                  </a:cubicBezTo>
                  <a:cubicBezTo>
                    <a:pt x="67" y="120"/>
                    <a:pt x="74" y="117"/>
                    <a:pt x="80" y="113"/>
                  </a:cubicBezTo>
                  <a:cubicBezTo>
                    <a:pt x="91" y="104"/>
                    <a:pt x="95" y="91"/>
                    <a:pt x="95" y="79"/>
                  </a:cubicBezTo>
                  <a:cubicBezTo>
                    <a:pt x="95" y="65"/>
                    <a:pt x="91" y="51"/>
                    <a:pt x="86" y="38"/>
                  </a:cubicBezTo>
                  <a:cubicBezTo>
                    <a:pt x="207" y="0"/>
                    <a:pt x="207" y="0"/>
                    <a:pt x="207" y="0"/>
                  </a:cubicBezTo>
                  <a:cubicBezTo>
                    <a:pt x="202" y="16"/>
                    <a:pt x="199" y="33"/>
                    <a:pt x="199" y="49"/>
                  </a:cubicBezTo>
                  <a:cubicBezTo>
                    <a:pt x="198" y="83"/>
                    <a:pt x="210" y="99"/>
                    <a:pt x="220" y="107"/>
                  </a:cubicBezTo>
                  <a:cubicBezTo>
                    <a:pt x="224" y="110"/>
                    <a:pt x="228" y="112"/>
                    <a:pt x="233" y="113"/>
                  </a:cubicBezTo>
                </a:path>
              </a:pathLst>
            </a:custGeom>
            <a:solidFill>
              <a:srgbClr val="FBB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1" name="Google Shape;1961;p16"/>
            <p:cNvSpPr/>
            <p:nvPr/>
          </p:nvSpPr>
          <p:spPr>
            <a:xfrm>
              <a:off x="4781550" y="3743325"/>
              <a:ext cx="127000" cy="39688"/>
            </a:xfrm>
            <a:custGeom>
              <a:avLst/>
              <a:gdLst/>
              <a:ahLst/>
              <a:cxnLst/>
              <a:rect l="l" t="t" r="r" b="b"/>
              <a:pathLst>
                <a:path w="96" h="30" extrusionOk="0">
                  <a:moveTo>
                    <a:pt x="96" y="0"/>
                  </a:moveTo>
                  <a:cubicBezTo>
                    <a:pt x="79" y="17"/>
                    <a:pt x="56" y="27"/>
                    <a:pt x="30" y="27"/>
                  </a:cubicBezTo>
                  <a:cubicBezTo>
                    <a:pt x="20" y="27"/>
                    <a:pt x="9" y="25"/>
                    <a:pt x="0" y="22"/>
                  </a:cubicBezTo>
                  <a:cubicBezTo>
                    <a:pt x="0" y="23"/>
                    <a:pt x="0" y="24"/>
                    <a:pt x="0" y="25"/>
                  </a:cubicBezTo>
                  <a:cubicBezTo>
                    <a:pt x="10" y="28"/>
                    <a:pt x="20" y="30"/>
                    <a:pt x="30" y="30"/>
                  </a:cubicBezTo>
                  <a:cubicBezTo>
                    <a:pt x="54" y="30"/>
                    <a:pt x="78" y="21"/>
                    <a:pt x="96" y="4"/>
                  </a:cubicBezTo>
                  <a:cubicBezTo>
                    <a:pt x="96" y="3"/>
                    <a:pt x="96" y="2"/>
                    <a:pt x="96" y="0"/>
                  </a:cubicBezTo>
                </a:path>
              </a:pathLst>
            </a:custGeom>
            <a:solidFill>
              <a:srgbClr val="E1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2" name="Google Shape;1962;p16"/>
            <p:cNvSpPr/>
            <p:nvPr/>
          </p:nvSpPr>
          <p:spPr>
            <a:xfrm>
              <a:off x="4695825" y="3525838"/>
              <a:ext cx="252413" cy="252413"/>
            </a:xfrm>
            <a:custGeom>
              <a:avLst/>
              <a:gdLst/>
              <a:ahLst/>
              <a:cxnLst/>
              <a:rect l="l" t="t" r="r" b="b"/>
              <a:pathLst>
                <a:path w="192" h="193" extrusionOk="0">
                  <a:moveTo>
                    <a:pt x="192" y="96"/>
                  </a:moveTo>
                  <a:cubicBezTo>
                    <a:pt x="192" y="150"/>
                    <a:pt x="149" y="193"/>
                    <a:pt x="96" y="193"/>
                  </a:cubicBezTo>
                  <a:cubicBezTo>
                    <a:pt x="43" y="193"/>
                    <a:pt x="0" y="150"/>
                    <a:pt x="0" y="96"/>
                  </a:cubicBezTo>
                  <a:cubicBezTo>
                    <a:pt x="0" y="43"/>
                    <a:pt x="43" y="0"/>
                    <a:pt x="96" y="0"/>
                  </a:cubicBezTo>
                  <a:cubicBezTo>
                    <a:pt x="149" y="0"/>
                    <a:pt x="192" y="43"/>
                    <a:pt x="192" y="96"/>
                  </a:cubicBezTo>
                  <a:cubicBezTo>
                    <a:pt x="192" y="96"/>
                    <a:pt x="192" y="96"/>
                    <a:pt x="192" y="96"/>
                  </a:cubicBezTo>
                </a:path>
              </a:pathLst>
            </a:custGeom>
            <a:solidFill>
              <a:srgbClr val="FBB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3" name="Google Shape;1963;p16"/>
            <p:cNvSpPr/>
            <p:nvPr/>
          </p:nvSpPr>
          <p:spPr>
            <a:xfrm>
              <a:off x="4757738" y="3813175"/>
              <a:ext cx="190500" cy="136525"/>
            </a:xfrm>
            <a:custGeom>
              <a:avLst/>
              <a:gdLst/>
              <a:ahLst/>
              <a:cxnLst/>
              <a:rect l="l" t="t" r="r" b="b"/>
              <a:pathLst>
                <a:path w="144" h="104" extrusionOk="0">
                  <a:moveTo>
                    <a:pt x="143" y="0"/>
                  </a:moveTo>
                  <a:cubicBezTo>
                    <a:pt x="135" y="13"/>
                    <a:pt x="82" y="96"/>
                    <a:pt x="53" y="100"/>
                  </a:cubicBezTo>
                  <a:cubicBezTo>
                    <a:pt x="53" y="100"/>
                    <a:pt x="50" y="101"/>
                    <a:pt x="46" y="101"/>
                  </a:cubicBezTo>
                  <a:cubicBezTo>
                    <a:pt x="42" y="101"/>
                    <a:pt x="39" y="101"/>
                    <a:pt x="36" y="97"/>
                  </a:cubicBezTo>
                  <a:cubicBezTo>
                    <a:pt x="36" y="97"/>
                    <a:pt x="2" y="50"/>
                    <a:pt x="1" y="18"/>
                  </a:cubicBezTo>
                  <a:cubicBezTo>
                    <a:pt x="0" y="50"/>
                    <a:pt x="36" y="100"/>
                    <a:pt x="36" y="100"/>
                  </a:cubicBezTo>
                  <a:cubicBezTo>
                    <a:pt x="39" y="103"/>
                    <a:pt x="42" y="104"/>
                    <a:pt x="46" y="104"/>
                  </a:cubicBezTo>
                  <a:cubicBezTo>
                    <a:pt x="50" y="104"/>
                    <a:pt x="53" y="103"/>
                    <a:pt x="53" y="103"/>
                  </a:cubicBezTo>
                  <a:cubicBezTo>
                    <a:pt x="84" y="98"/>
                    <a:pt x="142" y="4"/>
                    <a:pt x="144" y="1"/>
                  </a:cubicBezTo>
                  <a:cubicBezTo>
                    <a:pt x="144" y="0"/>
                    <a:pt x="144" y="0"/>
                    <a:pt x="143" y="0"/>
                  </a:cubicBezTo>
                  <a:cubicBezTo>
                    <a:pt x="143" y="0"/>
                    <a:pt x="143" y="0"/>
                    <a:pt x="143" y="0"/>
                  </a:cubicBezTo>
                </a:path>
              </a:pathLst>
            </a:custGeom>
            <a:solidFill>
              <a:srgbClr val="E1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4" name="Google Shape;1964;p16"/>
            <p:cNvSpPr/>
            <p:nvPr/>
          </p:nvSpPr>
          <p:spPr>
            <a:xfrm>
              <a:off x="5033963" y="4538663"/>
              <a:ext cx="1588" cy="3175"/>
            </a:xfrm>
            <a:custGeom>
              <a:avLst/>
              <a:gdLst/>
              <a:ahLst/>
              <a:cxnLst/>
              <a:rect l="l" t="t" r="r" b="b"/>
              <a:pathLst>
                <a:path w="1" h="3" extrusionOk="0">
                  <a:moveTo>
                    <a:pt x="0" y="0"/>
                  </a:moveTo>
                  <a:cubicBezTo>
                    <a:pt x="0" y="0"/>
                    <a:pt x="0" y="0"/>
                    <a:pt x="0" y="0"/>
                  </a:cubicBezTo>
                  <a:cubicBezTo>
                    <a:pt x="0" y="1"/>
                    <a:pt x="0" y="2"/>
                    <a:pt x="0" y="3"/>
                  </a:cubicBezTo>
                  <a:cubicBezTo>
                    <a:pt x="0" y="3"/>
                    <a:pt x="0" y="3"/>
                    <a:pt x="0" y="3"/>
                  </a:cubicBezTo>
                  <a:cubicBezTo>
                    <a:pt x="0" y="3"/>
                    <a:pt x="1" y="3"/>
                    <a:pt x="1" y="3"/>
                  </a:cubicBezTo>
                  <a:cubicBezTo>
                    <a:pt x="0" y="2"/>
                    <a:pt x="0" y="1"/>
                    <a:pt x="0" y="0"/>
                  </a:cubicBezTo>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5" name="Google Shape;1965;p16"/>
            <p:cNvSpPr/>
            <p:nvPr/>
          </p:nvSpPr>
          <p:spPr>
            <a:xfrm>
              <a:off x="4613275" y="4538663"/>
              <a:ext cx="420688" cy="30163"/>
            </a:xfrm>
            <a:custGeom>
              <a:avLst/>
              <a:gdLst/>
              <a:ahLst/>
              <a:cxnLst/>
              <a:rect l="l" t="t" r="r" b="b"/>
              <a:pathLst>
                <a:path w="321" h="23" extrusionOk="0">
                  <a:moveTo>
                    <a:pt x="321" y="0"/>
                  </a:moveTo>
                  <a:cubicBezTo>
                    <a:pt x="305" y="4"/>
                    <a:pt x="230" y="21"/>
                    <a:pt x="190" y="21"/>
                  </a:cubicBezTo>
                  <a:cubicBezTo>
                    <a:pt x="185" y="21"/>
                    <a:pt x="180" y="20"/>
                    <a:pt x="177" y="20"/>
                  </a:cubicBezTo>
                  <a:cubicBezTo>
                    <a:pt x="138" y="14"/>
                    <a:pt x="63" y="10"/>
                    <a:pt x="63" y="10"/>
                  </a:cubicBezTo>
                  <a:cubicBezTo>
                    <a:pt x="63" y="10"/>
                    <a:pt x="54" y="11"/>
                    <a:pt x="42" y="11"/>
                  </a:cubicBezTo>
                  <a:cubicBezTo>
                    <a:pt x="27" y="11"/>
                    <a:pt x="8" y="10"/>
                    <a:pt x="0" y="6"/>
                  </a:cubicBezTo>
                  <a:cubicBezTo>
                    <a:pt x="0" y="6"/>
                    <a:pt x="0" y="6"/>
                    <a:pt x="0" y="6"/>
                  </a:cubicBezTo>
                  <a:cubicBezTo>
                    <a:pt x="0" y="6"/>
                    <a:pt x="0" y="7"/>
                    <a:pt x="0" y="9"/>
                  </a:cubicBezTo>
                  <a:cubicBezTo>
                    <a:pt x="8" y="13"/>
                    <a:pt x="27" y="14"/>
                    <a:pt x="42" y="14"/>
                  </a:cubicBezTo>
                  <a:cubicBezTo>
                    <a:pt x="53" y="14"/>
                    <a:pt x="63" y="13"/>
                    <a:pt x="63" y="13"/>
                  </a:cubicBezTo>
                  <a:cubicBezTo>
                    <a:pt x="63" y="13"/>
                    <a:pt x="138" y="17"/>
                    <a:pt x="177" y="23"/>
                  </a:cubicBezTo>
                  <a:cubicBezTo>
                    <a:pt x="181" y="23"/>
                    <a:pt x="185" y="23"/>
                    <a:pt x="190" y="23"/>
                  </a:cubicBezTo>
                  <a:cubicBezTo>
                    <a:pt x="231" y="23"/>
                    <a:pt x="306" y="7"/>
                    <a:pt x="321" y="3"/>
                  </a:cubicBezTo>
                  <a:cubicBezTo>
                    <a:pt x="321" y="3"/>
                    <a:pt x="321" y="3"/>
                    <a:pt x="321" y="3"/>
                  </a:cubicBezTo>
                  <a:cubicBezTo>
                    <a:pt x="321" y="2"/>
                    <a:pt x="321" y="1"/>
                    <a:pt x="321" y="0"/>
                  </a:cubicBezTo>
                </a:path>
              </a:pathLst>
            </a:custGeom>
            <a:solidFill>
              <a:srgbClr val="5B57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6" name="Google Shape;1966;p16"/>
            <p:cNvSpPr/>
            <p:nvPr/>
          </p:nvSpPr>
          <p:spPr>
            <a:xfrm>
              <a:off x="4514850" y="3814763"/>
              <a:ext cx="619125" cy="755650"/>
            </a:xfrm>
            <a:custGeom>
              <a:avLst/>
              <a:gdLst/>
              <a:ahLst/>
              <a:cxnLst/>
              <a:rect l="l" t="t" r="r" b="b"/>
              <a:pathLst>
                <a:path w="472" h="577" extrusionOk="0">
                  <a:moveTo>
                    <a:pt x="222" y="99"/>
                  </a:moveTo>
                  <a:cubicBezTo>
                    <a:pt x="222" y="99"/>
                    <a:pt x="173" y="30"/>
                    <a:pt x="191" y="3"/>
                  </a:cubicBezTo>
                  <a:cubicBezTo>
                    <a:pt x="107" y="38"/>
                    <a:pt x="107" y="38"/>
                    <a:pt x="107" y="38"/>
                  </a:cubicBezTo>
                  <a:cubicBezTo>
                    <a:pt x="107" y="38"/>
                    <a:pt x="56" y="31"/>
                    <a:pt x="38" y="107"/>
                  </a:cubicBezTo>
                  <a:cubicBezTo>
                    <a:pt x="35" y="120"/>
                    <a:pt x="34" y="133"/>
                    <a:pt x="35" y="146"/>
                  </a:cubicBezTo>
                  <a:cubicBezTo>
                    <a:pt x="36" y="157"/>
                    <a:pt x="34" y="177"/>
                    <a:pt x="21" y="203"/>
                  </a:cubicBezTo>
                  <a:cubicBezTo>
                    <a:pt x="0" y="245"/>
                    <a:pt x="5" y="340"/>
                    <a:pt x="47" y="350"/>
                  </a:cubicBezTo>
                  <a:cubicBezTo>
                    <a:pt x="90" y="359"/>
                    <a:pt x="105" y="354"/>
                    <a:pt x="105" y="354"/>
                  </a:cubicBezTo>
                  <a:cubicBezTo>
                    <a:pt x="105" y="354"/>
                    <a:pt x="99" y="527"/>
                    <a:pt x="75" y="547"/>
                  </a:cubicBezTo>
                  <a:cubicBezTo>
                    <a:pt x="50" y="567"/>
                    <a:pt x="138" y="562"/>
                    <a:pt x="138" y="562"/>
                  </a:cubicBezTo>
                  <a:cubicBezTo>
                    <a:pt x="138" y="562"/>
                    <a:pt x="213" y="566"/>
                    <a:pt x="252" y="572"/>
                  </a:cubicBezTo>
                  <a:cubicBezTo>
                    <a:pt x="290" y="577"/>
                    <a:pt x="399" y="552"/>
                    <a:pt x="399" y="552"/>
                  </a:cubicBezTo>
                  <a:cubicBezTo>
                    <a:pt x="399" y="552"/>
                    <a:pt x="383" y="479"/>
                    <a:pt x="377" y="433"/>
                  </a:cubicBezTo>
                  <a:cubicBezTo>
                    <a:pt x="372" y="386"/>
                    <a:pt x="359" y="288"/>
                    <a:pt x="359" y="288"/>
                  </a:cubicBezTo>
                  <a:cubicBezTo>
                    <a:pt x="455" y="157"/>
                    <a:pt x="455" y="157"/>
                    <a:pt x="455" y="157"/>
                  </a:cubicBezTo>
                  <a:cubicBezTo>
                    <a:pt x="455" y="157"/>
                    <a:pt x="472" y="78"/>
                    <a:pt x="412" y="43"/>
                  </a:cubicBezTo>
                  <a:cubicBezTo>
                    <a:pt x="353" y="8"/>
                    <a:pt x="330" y="0"/>
                    <a:pt x="330" y="0"/>
                  </a:cubicBezTo>
                  <a:cubicBezTo>
                    <a:pt x="330" y="0"/>
                    <a:pt x="270" y="97"/>
                    <a:pt x="239" y="102"/>
                  </a:cubicBezTo>
                  <a:cubicBezTo>
                    <a:pt x="239" y="102"/>
                    <a:pt x="228" y="107"/>
                    <a:pt x="222" y="99"/>
                  </a:cubicBezTo>
                </a:path>
              </a:pathLst>
            </a:custGeom>
            <a:solidFill>
              <a:srgbClr val="FF74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7" name="Google Shape;1967;p16"/>
            <p:cNvSpPr/>
            <p:nvPr/>
          </p:nvSpPr>
          <p:spPr>
            <a:xfrm>
              <a:off x="4640263" y="3979863"/>
              <a:ext cx="61913" cy="161925"/>
            </a:xfrm>
            <a:custGeom>
              <a:avLst/>
              <a:gdLst/>
              <a:ahLst/>
              <a:cxnLst/>
              <a:rect l="l" t="t" r="r" b="b"/>
              <a:pathLst>
                <a:path w="47" h="124" extrusionOk="0">
                  <a:moveTo>
                    <a:pt x="5" y="118"/>
                  </a:moveTo>
                  <a:cubicBezTo>
                    <a:pt x="2" y="122"/>
                    <a:pt x="0" y="124"/>
                    <a:pt x="0" y="124"/>
                  </a:cubicBezTo>
                  <a:cubicBezTo>
                    <a:pt x="8" y="124"/>
                    <a:pt x="8" y="124"/>
                    <a:pt x="8" y="124"/>
                  </a:cubicBezTo>
                  <a:cubicBezTo>
                    <a:pt x="6" y="121"/>
                    <a:pt x="5" y="118"/>
                    <a:pt x="5" y="118"/>
                  </a:cubicBezTo>
                  <a:moveTo>
                    <a:pt x="19" y="40"/>
                  </a:moveTo>
                  <a:cubicBezTo>
                    <a:pt x="21" y="58"/>
                    <a:pt x="22" y="77"/>
                    <a:pt x="23" y="84"/>
                  </a:cubicBezTo>
                  <a:cubicBezTo>
                    <a:pt x="24" y="89"/>
                    <a:pt x="21" y="96"/>
                    <a:pt x="16" y="103"/>
                  </a:cubicBezTo>
                  <a:cubicBezTo>
                    <a:pt x="43" y="124"/>
                    <a:pt x="43" y="124"/>
                    <a:pt x="43" y="124"/>
                  </a:cubicBezTo>
                  <a:cubicBezTo>
                    <a:pt x="47" y="124"/>
                    <a:pt x="47" y="124"/>
                    <a:pt x="47" y="124"/>
                  </a:cubicBezTo>
                  <a:cubicBezTo>
                    <a:pt x="47" y="124"/>
                    <a:pt x="26" y="56"/>
                    <a:pt x="21" y="44"/>
                  </a:cubicBezTo>
                  <a:cubicBezTo>
                    <a:pt x="20" y="43"/>
                    <a:pt x="20" y="42"/>
                    <a:pt x="19" y="40"/>
                  </a:cubicBezTo>
                  <a:moveTo>
                    <a:pt x="16" y="0"/>
                  </a:moveTo>
                  <a:cubicBezTo>
                    <a:pt x="16" y="0"/>
                    <a:pt x="15" y="26"/>
                    <a:pt x="19" y="40"/>
                  </a:cubicBezTo>
                  <a:cubicBezTo>
                    <a:pt x="17" y="20"/>
                    <a:pt x="16" y="0"/>
                    <a:pt x="16"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8" name="Google Shape;1968;p16"/>
            <p:cNvSpPr/>
            <p:nvPr/>
          </p:nvSpPr>
          <p:spPr>
            <a:xfrm>
              <a:off x="4646613" y="4114800"/>
              <a:ext cx="234950" cy="174625"/>
            </a:xfrm>
            <a:custGeom>
              <a:avLst/>
              <a:gdLst/>
              <a:ahLst/>
              <a:cxnLst/>
              <a:rect l="l" t="t" r="r" b="b"/>
              <a:pathLst>
                <a:path w="179" h="133" extrusionOk="0">
                  <a:moveTo>
                    <a:pt x="151" y="133"/>
                  </a:moveTo>
                  <a:cubicBezTo>
                    <a:pt x="151" y="133"/>
                    <a:pt x="46" y="107"/>
                    <a:pt x="37" y="86"/>
                  </a:cubicBezTo>
                  <a:cubicBezTo>
                    <a:pt x="27" y="64"/>
                    <a:pt x="0" y="15"/>
                    <a:pt x="0" y="15"/>
                  </a:cubicBezTo>
                  <a:cubicBezTo>
                    <a:pt x="11" y="0"/>
                    <a:pt x="11" y="0"/>
                    <a:pt x="11" y="0"/>
                  </a:cubicBezTo>
                  <a:cubicBezTo>
                    <a:pt x="62" y="40"/>
                    <a:pt x="62" y="40"/>
                    <a:pt x="62" y="40"/>
                  </a:cubicBezTo>
                  <a:cubicBezTo>
                    <a:pt x="62" y="40"/>
                    <a:pt x="122" y="88"/>
                    <a:pt x="151" y="93"/>
                  </a:cubicBezTo>
                  <a:cubicBezTo>
                    <a:pt x="179" y="98"/>
                    <a:pt x="151" y="133"/>
                    <a:pt x="151" y="133"/>
                  </a:cubicBezTo>
                </a:path>
              </a:pathLst>
            </a:custGeom>
            <a:solidFill>
              <a:srgbClr val="FBB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9" name="Google Shape;1969;p16"/>
            <p:cNvSpPr/>
            <p:nvPr/>
          </p:nvSpPr>
          <p:spPr>
            <a:xfrm>
              <a:off x="4646613" y="4114800"/>
              <a:ext cx="53975" cy="31750"/>
            </a:xfrm>
            <a:custGeom>
              <a:avLst/>
              <a:gdLst/>
              <a:ahLst/>
              <a:cxnLst/>
              <a:rect l="l" t="t" r="r" b="b"/>
              <a:pathLst>
                <a:path w="41" h="24" extrusionOk="0">
                  <a:moveTo>
                    <a:pt x="11" y="0"/>
                  </a:moveTo>
                  <a:cubicBezTo>
                    <a:pt x="0" y="15"/>
                    <a:pt x="0" y="15"/>
                    <a:pt x="0" y="15"/>
                  </a:cubicBezTo>
                  <a:cubicBezTo>
                    <a:pt x="0" y="15"/>
                    <a:pt x="2" y="19"/>
                    <a:pt x="5" y="24"/>
                  </a:cubicBezTo>
                  <a:cubicBezTo>
                    <a:pt x="41" y="24"/>
                    <a:pt x="41" y="24"/>
                    <a:pt x="41" y="24"/>
                  </a:cubicBezTo>
                  <a:cubicBezTo>
                    <a:pt x="38" y="21"/>
                    <a:pt x="38" y="21"/>
                    <a:pt x="38" y="21"/>
                  </a:cubicBezTo>
                  <a:cubicBezTo>
                    <a:pt x="11" y="0"/>
                    <a:pt x="11" y="0"/>
                    <a:pt x="11" y="0"/>
                  </a:cubicBezTo>
                  <a:cubicBezTo>
                    <a:pt x="11" y="0"/>
                    <a:pt x="11" y="0"/>
                    <a:pt x="11" y="0"/>
                  </a:cubicBezTo>
                </a:path>
              </a:pathLst>
            </a:custGeom>
            <a:solidFill>
              <a:srgbClr val="EEB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0" name="Google Shape;1970;p16"/>
            <p:cNvSpPr/>
            <p:nvPr/>
          </p:nvSpPr>
          <p:spPr>
            <a:xfrm>
              <a:off x="4757738" y="4229100"/>
              <a:ext cx="66675" cy="53975"/>
            </a:xfrm>
            <a:custGeom>
              <a:avLst/>
              <a:gdLst/>
              <a:ahLst/>
              <a:cxnLst/>
              <a:rect l="l" t="t" r="r" b="b"/>
              <a:pathLst>
                <a:path w="51" h="41" extrusionOk="0">
                  <a:moveTo>
                    <a:pt x="43" y="0"/>
                  </a:moveTo>
                  <a:cubicBezTo>
                    <a:pt x="35" y="4"/>
                    <a:pt x="27" y="8"/>
                    <a:pt x="19" y="12"/>
                  </a:cubicBezTo>
                  <a:cubicBezTo>
                    <a:pt x="2" y="21"/>
                    <a:pt x="2" y="21"/>
                    <a:pt x="2" y="21"/>
                  </a:cubicBezTo>
                  <a:cubicBezTo>
                    <a:pt x="0" y="23"/>
                    <a:pt x="0" y="23"/>
                    <a:pt x="0" y="23"/>
                  </a:cubicBezTo>
                  <a:cubicBezTo>
                    <a:pt x="0" y="23"/>
                    <a:pt x="1" y="24"/>
                    <a:pt x="1" y="25"/>
                  </a:cubicBezTo>
                  <a:cubicBezTo>
                    <a:pt x="19" y="32"/>
                    <a:pt x="38" y="37"/>
                    <a:pt x="51" y="41"/>
                  </a:cubicBezTo>
                  <a:cubicBezTo>
                    <a:pt x="46" y="26"/>
                    <a:pt x="41" y="9"/>
                    <a:pt x="43" y="0"/>
                  </a:cubicBezTo>
                </a:path>
              </a:pathLst>
            </a:custGeom>
            <a:solidFill>
              <a:srgbClr val="EEB4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1" name="Google Shape;1971;p16"/>
            <p:cNvSpPr/>
            <p:nvPr/>
          </p:nvSpPr>
          <p:spPr>
            <a:xfrm>
              <a:off x="4714875" y="4119563"/>
              <a:ext cx="247650" cy="141288"/>
            </a:xfrm>
            <a:custGeom>
              <a:avLst/>
              <a:gdLst/>
              <a:ahLst/>
              <a:cxnLst/>
              <a:rect l="l" t="t" r="r" b="b"/>
              <a:pathLst>
                <a:path w="189" h="108" extrusionOk="0">
                  <a:moveTo>
                    <a:pt x="189" y="6"/>
                  </a:moveTo>
                  <a:cubicBezTo>
                    <a:pt x="189" y="63"/>
                    <a:pt x="189" y="63"/>
                    <a:pt x="189" y="63"/>
                  </a:cubicBezTo>
                  <a:cubicBezTo>
                    <a:pt x="180" y="63"/>
                    <a:pt x="180" y="63"/>
                    <a:pt x="180" y="63"/>
                  </a:cubicBezTo>
                  <a:cubicBezTo>
                    <a:pt x="135" y="63"/>
                    <a:pt x="91" y="74"/>
                    <a:pt x="51" y="96"/>
                  </a:cubicBezTo>
                  <a:cubicBezTo>
                    <a:pt x="34" y="105"/>
                    <a:pt x="34" y="105"/>
                    <a:pt x="34" y="105"/>
                  </a:cubicBezTo>
                  <a:cubicBezTo>
                    <a:pt x="30" y="108"/>
                    <a:pt x="30" y="108"/>
                    <a:pt x="30" y="108"/>
                  </a:cubicBezTo>
                  <a:cubicBezTo>
                    <a:pt x="0" y="42"/>
                    <a:pt x="0" y="42"/>
                    <a:pt x="0" y="42"/>
                  </a:cubicBezTo>
                  <a:cubicBezTo>
                    <a:pt x="28" y="17"/>
                    <a:pt x="28" y="17"/>
                    <a:pt x="28" y="17"/>
                  </a:cubicBezTo>
                  <a:cubicBezTo>
                    <a:pt x="29" y="17"/>
                    <a:pt x="29" y="17"/>
                    <a:pt x="29" y="17"/>
                  </a:cubicBezTo>
                  <a:cubicBezTo>
                    <a:pt x="36" y="18"/>
                    <a:pt x="65" y="20"/>
                    <a:pt x="77" y="16"/>
                  </a:cubicBezTo>
                  <a:cubicBezTo>
                    <a:pt x="89" y="12"/>
                    <a:pt x="103" y="0"/>
                    <a:pt x="138" y="8"/>
                  </a:cubicBezTo>
                  <a:cubicBezTo>
                    <a:pt x="155" y="13"/>
                    <a:pt x="169" y="32"/>
                    <a:pt x="186" y="26"/>
                  </a:cubicBezTo>
                  <a:cubicBezTo>
                    <a:pt x="189" y="6"/>
                    <a:pt x="189" y="6"/>
                    <a:pt x="189" y="6"/>
                  </a:cubicBezTo>
                </a:path>
              </a:pathLst>
            </a:custGeom>
            <a:solidFill>
              <a:srgbClr val="FBB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2" name="Google Shape;1972;p16"/>
            <p:cNvSpPr/>
            <p:nvPr/>
          </p:nvSpPr>
          <p:spPr>
            <a:xfrm>
              <a:off x="4986338" y="4025900"/>
              <a:ext cx="120650" cy="303213"/>
            </a:xfrm>
            <a:custGeom>
              <a:avLst/>
              <a:gdLst/>
              <a:ahLst/>
              <a:cxnLst/>
              <a:rect l="l" t="t" r="r" b="b"/>
              <a:pathLst>
                <a:path w="93" h="232" extrusionOk="0">
                  <a:moveTo>
                    <a:pt x="93" y="0"/>
                  </a:moveTo>
                  <a:cubicBezTo>
                    <a:pt x="0" y="127"/>
                    <a:pt x="0" y="127"/>
                    <a:pt x="0" y="127"/>
                  </a:cubicBezTo>
                  <a:cubicBezTo>
                    <a:pt x="0" y="127"/>
                    <a:pt x="7" y="184"/>
                    <a:pt x="13" y="232"/>
                  </a:cubicBezTo>
                  <a:cubicBezTo>
                    <a:pt x="18" y="231"/>
                    <a:pt x="22" y="230"/>
                    <a:pt x="26" y="228"/>
                  </a:cubicBezTo>
                  <a:cubicBezTo>
                    <a:pt x="77" y="210"/>
                    <a:pt x="93" y="48"/>
                    <a:pt x="93" y="48"/>
                  </a:cubicBezTo>
                  <a:cubicBezTo>
                    <a:pt x="93" y="0"/>
                    <a:pt x="93" y="0"/>
                    <a:pt x="93" y="0"/>
                  </a:cubicBezTo>
                </a:path>
              </a:pathLst>
            </a:custGeom>
            <a:solidFill>
              <a:srgbClr val="4444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3" name="Google Shape;1973;p16"/>
            <p:cNvSpPr/>
            <p:nvPr/>
          </p:nvSpPr>
          <p:spPr>
            <a:xfrm>
              <a:off x="4819650" y="3908425"/>
              <a:ext cx="287338" cy="423863"/>
            </a:xfrm>
            <a:custGeom>
              <a:avLst/>
              <a:gdLst/>
              <a:ahLst/>
              <a:cxnLst/>
              <a:rect l="l" t="t" r="r" b="b"/>
              <a:pathLst>
                <a:path w="219" h="323" extrusionOk="0">
                  <a:moveTo>
                    <a:pt x="144" y="0"/>
                  </a:moveTo>
                  <a:cubicBezTo>
                    <a:pt x="144" y="0"/>
                    <a:pt x="143" y="0"/>
                    <a:pt x="143" y="0"/>
                  </a:cubicBezTo>
                  <a:cubicBezTo>
                    <a:pt x="100" y="1"/>
                    <a:pt x="112" y="90"/>
                    <a:pt x="112" y="90"/>
                  </a:cubicBezTo>
                  <a:cubicBezTo>
                    <a:pt x="100" y="109"/>
                    <a:pt x="96" y="157"/>
                    <a:pt x="95" y="188"/>
                  </a:cubicBezTo>
                  <a:cubicBezTo>
                    <a:pt x="96" y="188"/>
                    <a:pt x="98" y="188"/>
                    <a:pt x="99" y="188"/>
                  </a:cubicBezTo>
                  <a:cubicBezTo>
                    <a:pt x="101" y="188"/>
                    <a:pt x="104" y="188"/>
                    <a:pt x="106" y="187"/>
                  </a:cubicBezTo>
                  <a:cubicBezTo>
                    <a:pt x="109" y="167"/>
                    <a:pt x="109" y="167"/>
                    <a:pt x="109" y="167"/>
                  </a:cubicBezTo>
                  <a:cubicBezTo>
                    <a:pt x="109" y="224"/>
                    <a:pt x="109" y="224"/>
                    <a:pt x="109" y="224"/>
                  </a:cubicBezTo>
                  <a:cubicBezTo>
                    <a:pt x="100" y="224"/>
                    <a:pt x="100" y="224"/>
                    <a:pt x="100" y="224"/>
                  </a:cubicBezTo>
                  <a:cubicBezTo>
                    <a:pt x="65" y="224"/>
                    <a:pt x="31" y="230"/>
                    <a:pt x="0" y="243"/>
                  </a:cubicBezTo>
                  <a:cubicBezTo>
                    <a:pt x="7" y="247"/>
                    <a:pt x="13" y="249"/>
                    <a:pt x="19" y="250"/>
                  </a:cubicBezTo>
                  <a:cubicBezTo>
                    <a:pt x="28" y="252"/>
                    <a:pt x="31" y="257"/>
                    <a:pt x="31" y="263"/>
                  </a:cubicBezTo>
                  <a:cubicBezTo>
                    <a:pt x="31" y="274"/>
                    <a:pt x="19" y="290"/>
                    <a:pt x="19" y="290"/>
                  </a:cubicBezTo>
                  <a:cubicBezTo>
                    <a:pt x="19" y="290"/>
                    <a:pt x="12" y="288"/>
                    <a:pt x="3" y="286"/>
                  </a:cubicBezTo>
                  <a:cubicBezTo>
                    <a:pt x="6" y="297"/>
                    <a:pt x="10" y="307"/>
                    <a:pt x="10" y="307"/>
                  </a:cubicBezTo>
                  <a:cubicBezTo>
                    <a:pt x="10" y="307"/>
                    <a:pt x="62" y="323"/>
                    <a:pt x="110" y="323"/>
                  </a:cubicBezTo>
                  <a:cubicBezTo>
                    <a:pt x="120" y="323"/>
                    <a:pt x="130" y="322"/>
                    <a:pt x="139" y="321"/>
                  </a:cubicBezTo>
                  <a:cubicBezTo>
                    <a:pt x="133" y="273"/>
                    <a:pt x="126" y="216"/>
                    <a:pt x="126" y="216"/>
                  </a:cubicBezTo>
                  <a:cubicBezTo>
                    <a:pt x="219" y="89"/>
                    <a:pt x="219" y="89"/>
                    <a:pt x="219" y="89"/>
                  </a:cubicBezTo>
                  <a:cubicBezTo>
                    <a:pt x="219" y="85"/>
                    <a:pt x="219" y="85"/>
                    <a:pt x="219" y="85"/>
                  </a:cubicBezTo>
                  <a:cubicBezTo>
                    <a:pt x="200" y="64"/>
                    <a:pt x="200" y="64"/>
                    <a:pt x="200" y="64"/>
                  </a:cubicBezTo>
                  <a:cubicBezTo>
                    <a:pt x="200" y="64"/>
                    <a:pt x="186" y="0"/>
                    <a:pt x="144"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4" name="Google Shape;1974;p16"/>
            <p:cNvSpPr/>
            <p:nvPr/>
          </p:nvSpPr>
          <p:spPr>
            <a:xfrm>
              <a:off x="4811713" y="4227513"/>
              <a:ext cx="49213" cy="61913"/>
            </a:xfrm>
            <a:custGeom>
              <a:avLst/>
              <a:gdLst/>
              <a:ahLst/>
              <a:cxnLst/>
              <a:rect l="l" t="t" r="r" b="b"/>
              <a:pathLst>
                <a:path w="38" h="47" extrusionOk="0">
                  <a:moveTo>
                    <a:pt x="7" y="0"/>
                  </a:moveTo>
                  <a:cubicBezTo>
                    <a:pt x="5" y="1"/>
                    <a:pt x="3" y="2"/>
                    <a:pt x="2" y="2"/>
                  </a:cubicBezTo>
                  <a:cubicBezTo>
                    <a:pt x="0" y="11"/>
                    <a:pt x="5" y="28"/>
                    <a:pt x="10" y="43"/>
                  </a:cubicBezTo>
                  <a:cubicBezTo>
                    <a:pt x="19" y="45"/>
                    <a:pt x="26" y="47"/>
                    <a:pt x="26" y="47"/>
                  </a:cubicBezTo>
                  <a:cubicBezTo>
                    <a:pt x="26" y="47"/>
                    <a:pt x="38" y="31"/>
                    <a:pt x="38" y="20"/>
                  </a:cubicBezTo>
                  <a:cubicBezTo>
                    <a:pt x="38" y="14"/>
                    <a:pt x="35" y="9"/>
                    <a:pt x="26" y="7"/>
                  </a:cubicBezTo>
                  <a:cubicBezTo>
                    <a:pt x="20" y="6"/>
                    <a:pt x="14" y="4"/>
                    <a:pt x="7" y="0"/>
                  </a:cubicBezTo>
                </a:path>
              </a:pathLst>
            </a:custGeom>
            <a:solidFill>
              <a:srgbClr val="D6A2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5" name="Google Shape;1975;p16"/>
            <p:cNvSpPr/>
            <p:nvPr/>
          </p:nvSpPr>
          <p:spPr>
            <a:xfrm>
              <a:off x="4813300" y="4127500"/>
              <a:ext cx="149225" cy="101600"/>
            </a:xfrm>
            <a:custGeom>
              <a:avLst/>
              <a:gdLst/>
              <a:ahLst/>
              <a:cxnLst/>
              <a:rect l="l" t="t" r="r" b="b"/>
              <a:pathLst>
                <a:path w="114" h="78" extrusionOk="0">
                  <a:moveTo>
                    <a:pt x="114" y="0"/>
                  </a:moveTo>
                  <a:cubicBezTo>
                    <a:pt x="111" y="20"/>
                    <a:pt x="111" y="20"/>
                    <a:pt x="111" y="20"/>
                  </a:cubicBezTo>
                  <a:cubicBezTo>
                    <a:pt x="109" y="21"/>
                    <a:pt x="106" y="21"/>
                    <a:pt x="104" y="21"/>
                  </a:cubicBezTo>
                  <a:cubicBezTo>
                    <a:pt x="103" y="21"/>
                    <a:pt x="101" y="21"/>
                    <a:pt x="100" y="21"/>
                  </a:cubicBezTo>
                  <a:cubicBezTo>
                    <a:pt x="99" y="36"/>
                    <a:pt x="100" y="47"/>
                    <a:pt x="100" y="47"/>
                  </a:cubicBezTo>
                  <a:cubicBezTo>
                    <a:pt x="100" y="47"/>
                    <a:pt x="13" y="70"/>
                    <a:pt x="2" y="74"/>
                  </a:cubicBezTo>
                  <a:cubicBezTo>
                    <a:pt x="1" y="74"/>
                    <a:pt x="0" y="76"/>
                    <a:pt x="0" y="78"/>
                  </a:cubicBezTo>
                  <a:cubicBezTo>
                    <a:pt x="1" y="78"/>
                    <a:pt x="3" y="77"/>
                    <a:pt x="5" y="76"/>
                  </a:cubicBezTo>
                  <a:cubicBezTo>
                    <a:pt x="5" y="76"/>
                    <a:pt x="5" y="76"/>
                    <a:pt x="5" y="76"/>
                  </a:cubicBezTo>
                  <a:cubicBezTo>
                    <a:pt x="36" y="63"/>
                    <a:pt x="70" y="57"/>
                    <a:pt x="105" y="57"/>
                  </a:cubicBezTo>
                  <a:cubicBezTo>
                    <a:pt x="114" y="57"/>
                    <a:pt x="114" y="57"/>
                    <a:pt x="114" y="57"/>
                  </a:cubicBezTo>
                  <a:cubicBezTo>
                    <a:pt x="114" y="0"/>
                    <a:pt x="114" y="0"/>
                    <a:pt x="114" y="0"/>
                  </a:cubicBezTo>
                </a:path>
              </a:pathLst>
            </a:custGeom>
            <a:solidFill>
              <a:srgbClr val="E1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6" name="Google Shape;1976;p16"/>
            <p:cNvSpPr/>
            <p:nvPr/>
          </p:nvSpPr>
          <p:spPr>
            <a:xfrm>
              <a:off x="4805363" y="3905250"/>
              <a:ext cx="306388" cy="442913"/>
            </a:xfrm>
            <a:custGeom>
              <a:avLst/>
              <a:gdLst/>
              <a:ahLst/>
              <a:cxnLst/>
              <a:rect l="l" t="t" r="r" b="b"/>
              <a:pathLst>
                <a:path w="233" h="337" extrusionOk="0">
                  <a:moveTo>
                    <a:pt x="214" y="66"/>
                  </a:moveTo>
                  <a:cubicBezTo>
                    <a:pt x="233" y="87"/>
                    <a:pt x="233" y="87"/>
                    <a:pt x="233" y="87"/>
                  </a:cubicBezTo>
                  <a:cubicBezTo>
                    <a:pt x="233" y="139"/>
                    <a:pt x="233" y="139"/>
                    <a:pt x="233" y="139"/>
                  </a:cubicBezTo>
                  <a:cubicBezTo>
                    <a:pt x="233" y="139"/>
                    <a:pt x="217" y="301"/>
                    <a:pt x="166" y="319"/>
                  </a:cubicBezTo>
                  <a:cubicBezTo>
                    <a:pt x="115" y="337"/>
                    <a:pt x="24" y="309"/>
                    <a:pt x="24" y="309"/>
                  </a:cubicBezTo>
                  <a:cubicBezTo>
                    <a:pt x="24" y="309"/>
                    <a:pt x="0" y="246"/>
                    <a:pt x="11" y="243"/>
                  </a:cubicBezTo>
                  <a:cubicBezTo>
                    <a:pt x="22" y="239"/>
                    <a:pt x="108" y="216"/>
                    <a:pt x="108" y="216"/>
                  </a:cubicBezTo>
                  <a:cubicBezTo>
                    <a:pt x="108" y="216"/>
                    <a:pt x="107" y="121"/>
                    <a:pt x="126" y="92"/>
                  </a:cubicBezTo>
                  <a:cubicBezTo>
                    <a:pt x="126" y="92"/>
                    <a:pt x="114" y="3"/>
                    <a:pt x="156" y="2"/>
                  </a:cubicBezTo>
                  <a:cubicBezTo>
                    <a:pt x="199" y="0"/>
                    <a:pt x="214" y="66"/>
                    <a:pt x="214" y="66"/>
                  </a:cubicBezTo>
                  <a:close/>
                </a:path>
              </a:pathLst>
            </a:custGeom>
            <a:solidFill>
              <a:srgbClr val="FF74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7" name="Google Shape;1977;p16"/>
            <p:cNvSpPr/>
            <p:nvPr/>
          </p:nvSpPr>
          <p:spPr>
            <a:xfrm>
              <a:off x="4719638" y="3570288"/>
              <a:ext cx="195263" cy="136525"/>
            </a:xfrm>
            <a:custGeom>
              <a:avLst/>
              <a:gdLst/>
              <a:ahLst/>
              <a:cxnLst/>
              <a:rect l="l" t="t" r="r" b="b"/>
              <a:pathLst>
                <a:path w="148" h="104" extrusionOk="0">
                  <a:moveTo>
                    <a:pt x="147" y="103"/>
                  </a:moveTo>
                  <a:cubicBezTo>
                    <a:pt x="147" y="103"/>
                    <a:pt x="147" y="103"/>
                    <a:pt x="147" y="103"/>
                  </a:cubicBezTo>
                  <a:cubicBezTo>
                    <a:pt x="147" y="104"/>
                    <a:pt x="147" y="104"/>
                    <a:pt x="147" y="104"/>
                  </a:cubicBezTo>
                  <a:cubicBezTo>
                    <a:pt x="147" y="104"/>
                    <a:pt x="147" y="104"/>
                    <a:pt x="147" y="103"/>
                  </a:cubicBezTo>
                  <a:moveTo>
                    <a:pt x="90" y="65"/>
                  </a:moveTo>
                  <a:cubicBezTo>
                    <a:pt x="90" y="71"/>
                    <a:pt x="91" y="77"/>
                    <a:pt x="93" y="82"/>
                  </a:cubicBezTo>
                  <a:cubicBezTo>
                    <a:pt x="96" y="88"/>
                    <a:pt x="101" y="92"/>
                    <a:pt x="107" y="92"/>
                  </a:cubicBezTo>
                  <a:cubicBezTo>
                    <a:pt x="108" y="92"/>
                    <a:pt x="109" y="92"/>
                    <a:pt x="110" y="91"/>
                  </a:cubicBezTo>
                  <a:cubicBezTo>
                    <a:pt x="118" y="89"/>
                    <a:pt x="122" y="78"/>
                    <a:pt x="130" y="76"/>
                  </a:cubicBezTo>
                  <a:cubicBezTo>
                    <a:pt x="131" y="76"/>
                    <a:pt x="131" y="76"/>
                    <a:pt x="132" y="76"/>
                  </a:cubicBezTo>
                  <a:cubicBezTo>
                    <a:pt x="137" y="76"/>
                    <a:pt x="143" y="80"/>
                    <a:pt x="145" y="85"/>
                  </a:cubicBezTo>
                  <a:cubicBezTo>
                    <a:pt x="147" y="90"/>
                    <a:pt x="147" y="95"/>
                    <a:pt x="147" y="100"/>
                  </a:cubicBezTo>
                  <a:cubicBezTo>
                    <a:pt x="148" y="97"/>
                    <a:pt x="148" y="94"/>
                    <a:pt x="147" y="91"/>
                  </a:cubicBezTo>
                  <a:cubicBezTo>
                    <a:pt x="147" y="92"/>
                    <a:pt x="147" y="93"/>
                    <a:pt x="147" y="94"/>
                  </a:cubicBezTo>
                  <a:cubicBezTo>
                    <a:pt x="147" y="90"/>
                    <a:pt x="146" y="86"/>
                    <a:pt x="145" y="83"/>
                  </a:cubicBezTo>
                  <a:cubicBezTo>
                    <a:pt x="143" y="78"/>
                    <a:pt x="137" y="74"/>
                    <a:pt x="132" y="74"/>
                  </a:cubicBezTo>
                  <a:cubicBezTo>
                    <a:pt x="131" y="74"/>
                    <a:pt x="130" y="74"/>
                    <a:pt x="130" y="74"/>
                  </a:cubicBezTo>
                  <a:cubicBezTo>
                    <a:pt x="122" y="76"/>
                    <a:pt x="118" y="87"/>
                    <a:pt x="110" y="89"/>
                  </a:cubicBezTo>
                  <a:cubicBezTo>
                    <a:pt x="109" y="90"/>
                    <a:pt x="108" y="90"/>
                    <a:pt x="107" y="90"/>
                  </a:cubicBezTo>
                  <a:cubicBezTo>
                    <a:pt x="101" y="90"/>
                    <a:pt x="96" y="86"/>
                    <a:pt x="93" y="80"/>
                  </a:cubicBezTo>
                  <a:cubicBezTo>
                    <a:pt x="91" y="76"/>
                    <a:pt x="90" y="71"/>
                    <a:pt x="90" y="65"/>
                  </a:cubicBezTo>
                  <a:moveTo>
                    <a:pt x="90" y="26"/>
                  </a:moveTo>
                  <a:cubicBezTo>
                    <a:pt x="90" y="28"/>
                    <a:pt x="90" y="30"/>
                    <a:pt x="90" y="32"/>
                  </a:cubicBezTo>
                  <a:cubicBezTo>
                    <a:pt x="90" y="40"/>
                    <a:pt x="90" y="48"/>
                    <a:pt x="90" y="56"/>
                  </a:cubicBezTo>
                  <a:cubicBezTo>
                    <a:pt x="90" y="56"/>
                    <a:pt x="90" y="56"/>
                    <a:pt x="90" y="56"/>
                  </a:cubicBezTo>
                  <a:cubicBezTo>
                    <a:pt x="90" y="58"/>
                    <a:pt x="90" y="60"/>
                    <a:pt x="90" y="62"/>
                  </a:cubicBezTo>
                  <a:cubicBezTo>
                    <a:pt x="90" y="62"/>
                    <a:pt x="90" y="62"/>
                    <a:pt x="90" y="62"/>
                  </a:cubicBezTo>
                  <a:cubicBezTo>
                    <a:pt x="90" y="63"/>
                    <a:pt x="90" y="63"/>
                    <a:pt x="90" y="64"/>
                  </a:cubicBezTo>
                  <a:cubicBezTo>
                    <a:pt x="90" y="62"/>
                    <a:pt x="90" y="60"/>
                    <a:pt x="90" y="59"/>
                  </a:cubicBezTo>
                  <a:cubicBezTo>
                    <a:pt x="90" y="35"/>
                    <a:pt x="90" y="35"/>
                    <a:pt x="90" y="35"/>
                  </a:cubicBezTo>
                  <a:cubicBezTo>
                    <a:pt x="90" y="32"/>
                    <a:pt x="90" y="29"/>
                    <a:pt x="90" y="26"/>
                  </a:cubicBezTo>
                  <a:moveTo>
                    <a:pt x="53" y="0"/>
                  </a:moveTo>
                  <a:cubicBezTo>
                    <a:pt x="53" y="0"/>
                    <a:pt x="52" y="0"/>
                    <a:pt x="52" y="0"/>
                  </a:cubicBezTo>
                  <a:cubicBezTo>
                    <a:pt x="45" y="0"/>
                    <a:pt x="38" y="3"/>
                    <a:pt x="33" y="7"/>
                  </a:cubicBezTo>
                  <a:cubicBezTo>
                    <a:pt x="29" y="12"/>
                    <a:pt x="23" y="14"/>
                    <a:pt x="16" y="14"/>
                  </a:cubicBezTo>
                  <a:cubicBezTo>
                    <a:pt x="16" y="14"/>
                    <a:pt x="15" y="14"/>
                    <a:pt x="14" y="14"/>
                  </a:cubicBezTo>
                  <a:cubicBezTo>
                    <a:pt x="8" y="13"/>
                    <a:pt x="3" y="9"/>
                    <a:pt x="1" y="4"/>
                  </a:cubicBezTo>
                  <a:cubicBezTo>
                    <a:pt x="1" y="4"/>
                    <a:pt x="0" y="4"/>
                    <a:pt x="0" y="4"/>
                  </a:cubicBezTo>
                  <a:cubicBezTo>
                    <a:pt x="0" y="4"/>
                    <a:pt x="0" y="4"/>
                    <a:pt x="0" y="4"/>
                  </a:cubicBezTo>
                  <a:cubicBezTo>
                    <a:pt x="2" y="11"/>
                    <a:pt x="7" y="15"/>
                    <a:pt x="14" y="16"/>
                  </a:cubicBezTo>
                  <a:cubicBezTo>
                    <a:pt x="15" y="16"/>
                    <a:pt x="16" y="16"/>
                    <a:pt x="16" y="16"/>
                  </a:cubicBezTo>
                  <a:cubicBezTo>
                    <a:pt x="23" y="16"/>
                    <a:pt x="29" y="14"/>
                    <a:pt x="33" y="9"/>
                  </a:cubicBezTo>
                  <a:cubicBezTo>
                    <a:pt x="38" y="4"/>
                    <a:pt x="45" y="2"/>
                    <a:pt x="52" y="2"/>
                  </a:cubicBezTo>
                  <a:cubicBezTo>
                    <a:pt x="52" y="2"/>
                    <a:pt x="53" y="2"/>
                    <a:pt x="53" y="2"/>
                  </a:cubicBezTo>
                  <a:cubicBezTo>
                    <a:pt x="63" y="2"/>
                    <a:pt x="78" y="5"/>
                    <a:pt x="84" y="13"/>
                  </a:cubicBezTo>
                  <a:cubicBezTo>
                    <a:pt x="88" y="19"/>
                    <a:pt x="90" y="26"/>
                    <a:pt x="90" y="33"/>
                  </a:cubicBezTo>
                  <a:cubicBezTo>
                    <a:pt x="90" y="25"/>
                    <a:pt x="89" y="17"/>
                    <a:pt x="84" y="12"/>
                  </a:cubicBezTo>
                  <a:cubicBezTo>
                    <a:pt x="78" y="3"/>
                    <a:pt x="63" y="0"/>
                    <a:pt x="53" y="0"/>
                  </a:cubicBezTo>
                </a:path>
              </a:pathLst>
            </a:custGeom>
            <a:solidFill>
              <a:srgbClr val="E1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8" name="Google Shape;1978;p16"/>
            <p:cNvSpPr/>
            <p:nvPr/>
          </p:nvSpPr>
          <p:spPr>
            <a:xfrm>
              <a:off x="4684713" y="3444875"/>
              <a:ext cx="330200" cy="349250"/>
            </a:xfrm>
            <a:custGeom>
              <a:avLst/>
              <a:gdLst/>
              <a:ahLst/>
              <a:cxnLst/>
              <a:rect l="l" t="t" r="r" b="b"/>
              <a:pathLst>
                <a:path w="251" h="266" extrusionOk="0">
                  <a:moveTo>
                    <a:pt x="41" y="108"/>
                  </a:moveTo>
                  <a:cubicBezTo>
                    <a:pt x="34" y="107"/>
                    <a:pt x="29" y="103"/>
                    <a:pt x="27" y="97"/>
                  </a:cubicBezTo>
                  <a:cubicBezTo>
                    <a:pt x="26" y="93"/>
                    <a:pt x="27" y="90"/>
                    <a:pt x="26" y="87"/>
                  </a:cubicBezTo>
                  <a:cubicBezTo>
                    <a:pt x="24" y="80"/>
                    <a:pt x="16" y="76"/>
                    <a:pt x="10" y="70"/>
                  </a:cubicBezTo>
                  <a:cubicBezTo>
                    <a:pt x="0" y="59"/>
                    <a:pt x="0" y="40"/>
                    <a:pt x="8" y="27"/>
                  </a:cubicBezTo>
                  <a:cubicBezTo>
                    <a:pt x="14" y="16"/>
                    <a:pt x="26" y="7"/>
                    <a:pt x="38" y="9"/>
                  </a:cubicBezTo>
                  <a:cubicBezTo>
                    <a:pt x="46" y="10"/>
                    <a:pt x="52" y="15"/>
                    <a:pt x="60" y="16"/>
                  </a:cubicBezTo>
                  <a:cubicBezTo>
                    <a:pt x="68" y="16"/>
                    <a:pt x="74" y="12"/>
                    <a:pt x="81" y="9"/>
                  </a:cubicBezTo>
                  <a:cubicBezTo>
                    <a:pt x="98" y="2"/>
                    <a:pt x="116" y="0"/>
                    <a:pt x="133" y="5"/>
                  </a:cubicBezTo>
                  <a:cubicBezTo>
                    <a:pt x="139" y="6"/>
                    <a:pt x="144" y="8"/>
                    <a:pt x="148" y="12"/>
                  </a:cubicBezTo>
                  <a:cubicBezTo>
                    <a:pt x="151" y="15"/>
                    <a:pt x="153" y="19"/>
                    <a:pt x="156" y="23"/>
                  </a:cubicBezTo>
                  <a:cubicBezTo>
                    <a:pt x="164" y="34"/>
                    <a:pt x="180" y="36"/>
                    <a:pt x="194" y="39"/>
                  </a:cubicBezTo>
                  <a:cubicBezTo>
                    <a:pt x="208" y="41"/>
                    <a:pt x="224" y="47"/>
                    <a:pt x="229" y="60"/>
                  </a:cubicBezTo>
                  <a:cubicBezTo>
                    <a:pt x="232" y="69"/>
                    <a:pt x="229" y="79"/>
                    <a:pt x="227" y="88"/>
                  </a:cubicBezTo>
                  <a:cubicBezTo>
                    <a:pt x="227" y="90"/>
                    <a:pt x="227" y="92"/>
                    <a:pt x="227" y="94"/>
                  </a:cubicBezTo>
                  <a:cubicBezTo>
                    <a:pt x="230" y="98"/>
                    <a:pt x="235" y="96"/>
                    <a:pt x="239" y="97"/>
                  </a:cubicBezTo>
                  <a:cubicBezTo>
                    <a:pt x="247" y="99"/>
                    <a:pt x="249" y="109"/>
                    <a:pt x="250" y="117"/>
                  </a:cubicBezTo>
                  <a:cubicBezTo>
                    <a:pt x="250" y="126"/>
                    <a:pt x="250" y="136"/>
                    <a:pt x="251" y="145"/>
                  </a:cubicBezTo>
                  <a:cubicBezTo>
                    <a:pt x="251" y="148"/>
                    <a:pt x="250" y="152"/>
                    <a:pt x="250" y="155"/>
                  </a:cubicBezTo>
                  <a:cubicBezTo>
                    <a:pt x="248" y="160"/>
                    <a:pt x="245" y="165"/>
                    <a:pt x="242" y="168"/>
                  </a:cubicBezTo>
                  <a:cubicBezTo>
                    <a:pt x="210" y="206"/>
                    <a:pt x="210" y="206"/>
                    <a:pt x="210" y="206"/>
                  </a:cubicBezTo>
                  <a:cubicBezTo>
                    <a:pt x="197" y="222"/>
                    <a:pt x="182" y="242"/>
                    <a:pt x="185" y="263"/>
                  </a:cubicBezTo>
                  <a:cubicBezTo>
                    <a:pt x="178" y="266"/>
                    <a:pt x="170" y="261"/>
                    <a:pt x="168" y="254"/>
                  </a:cubicBezTo>
                  <a:cubicBezTo>
                    <a:pt x="166" y="247"/>
                    <a:pt x="168" y="239"/>
                    <a:pt x="169" y="232"/>
                  </a:cubicBezTo>
                  <a:cubicBezTo>
                    <a:pt x="172" y="220"/>
                    <a:pt x="173" y="208"/>
                    <a:pt x="174" y="196"/>
                  </a:cubicBezTo>
                  <a:cubicBezTo>
                    <a:pt x="175" y="189"/>
                    <a:pt x="174" y="183"/>
                    <a:pt x="172" y="177"/>
                  </a:cubicBezTo>
                  <a:cubicBezTo>
                    <a:pt x="170" y="171"/>
                    <a:pt x="163" y="168"/>
                    <a:pt x="157" y="168"/>
                  </a:cubicBezTo>
                  <a:cubicBezTo>
                    <a:pt x="149" y="170"/>
                    <a:pt x="145" y="181"/>
                    <a:pt x="138" y="183"/>
                  </a:cubicBezTo>
                  <a:cubicBezTo>
                    <a:pt x="131" y="186"/>
                    <a:pt x="124" y="181"/>
                    <a:pt x="120" y="175"/>
                  </a:cubicBezTo>
                  <a:cubicBezTo>
                    <a:pt x="118" y="168"/>
                    <a:pt x="117" y="161"/>
                    <a:pt x="117" y="154"/>
                  </a:cubicBezTo>
                  <a:cubicBezTo>
                    <a:pt x="117" y="130"/>
                    <a:pt x="117" y="130"/>
                    <a:pt x="117" y="130"/>
                  </a:cubicBezTo>
                  <a:cubicBezTo>
                    <a:pt x="117" y="122"/>
                    <a:pt x="117" y="112"/>
                    <a:pt x="111" y="106"/>
                  </a:cubicBezTo>
                  <a:cubicBezTo>
                    <a:pt x="105" y="97"/>
                    <a:pt x="89" y="94"/>
                    <a:pt x="79" y="94"/>
                  </a:cubicBezTo>
                  <a:cubicBezTo>
                    <a:pt x="72" y="94"/>
                    <a:pt x="66" y="97"/>
                    <a:pt x="61" y="101"/>
                  </a:cubicBezTo>
                  <a:cubicBezTo>
                    <a:pt x="55" y="107"/>
                    <a:pt x="48" y="109"/>
                    <a:pt x="41" y="108"/>
                  </a:cubicBezTo>
                </a:path>
              </a:pathLst>
            </a:custGeom>
            <a:solidFill>
              <a:srgbClr val="7C5C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9" name="Google Shape;1979;p16"/>
            <p:cNvSpPr/>
            <p:nvPr/>
          </p:nvSpPr>
          <p:spPr>
            <a:xfrm>
              <a:off x="4767263" y="3976688"/>
              <a:ext cx="69850" cy="160338"/>
            </a:xfrm>
            <a:custGeom>
              <a:avLst/>
              <a:gdLst/>
              <a:ahLst/>
              <a:cxnLst/>
              <a:rect l="l" t="t" r="r" b="b"/>
              <a:pathLst>
                <a:path w="53" h="122" extrusionOk="0">
                  <a:moveTo>
                    <a:pt x="0" y="0"/>
                  </a:moveTo>
                  <a:cubicBezTo>
                    <a:pt x="29" y="122"/>
                    <a:pt x="29" y="122"/>
                    <a:pt x="29" y="122"/>
                  </a:cubicBezTo>
                  <a:cubicBezTo>
                    <a:pt x="29" y="122"/>
                    <a:pt x="53" y="122"/>
                    <a:pt x="0"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0" name="Google Shape;1980;p16"/>
            <p:cNvSpPr/>
            <p:nvPr/>
          </p:nvSpPr>
          <p:spPr>
            <a:xfrm>
              <a:off x="4849813" y="3949700"/>
              <a:ext cx="50800" cy="169863"/>
            </a:xfrm>
            <a:custGeom>
              <a:avLst/>
              <a:gdLst/>
              <a:ahLst/>
              <a:cxnLst/>
              <a:rect l="l" t="t" r="r" b="b"/>
              <a:pathLst>
                <a:path w="39" h="129" extrusionOk="0">
                  <a:moveTo>
                    <a:pt x="39" y="0"/>
                  </a:moveTo>
                  <a:cubicBezTo>
                    <a:pt x="39" y="0"/>
                    <a:pt x="0" y="63"/>
                    <a:pt x="15" y="129"/>
                  </a:cubicBezTo>
                  <a:cubicBezTo>
                    <a:pt x="22" y="129"/>
                    <a:pt x="22" y="129"/>
                    <a:pt x="22" y="129"/>
                  </a:cubicBezTo>
                  <a:cubicBezTo>
                    <a:pt x="22" y="129"/>
                    <a:pt x="9" y="99"/>
                    <a:pt x="39"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1" name="Google Shape;1981;p16"/>
            <p:cNvSpPr/>
            <p:nvPr/>
          </p:nvSpPr>
          <p:spPr>
            <a:xfrm>
              <a:off x="4932363" y="4418013"/>
              <a:ext cx="66675" cy="30163"/>
            </a:xfrm>
            <a:custGeom>
              <a:avLst/>
              <a:gdLst/>
              <a:ahLst/>
              <a:cxnLst/>
              <a:rect l="l" t="t" r="r" b="b"/>
              <a:pathLst>
                <a:path w="51" h="24" extrusionOk="0">
                  <a:moveTo>
                    <a:pt x="22" y="0"/>
                  </a:moveTo>
                  <a:cubicBezTo>
                    <a:pt x="11" y="0"/>
                    <a:pt x="0" y="3"/>
                    <a:pt x="0" y="3"/>
                  </a:cubicBezTo>
                  <a:cubicBezTo>
                    <a:pt x="4" y="3"/>
                    <a:pt x="7" y="3"/>
                    <a:pt x="10" y="3"/>
                  </a:cubicBezTo>
                  <a:cubicBezTo>
                    <a:pt x="44" y="3"/>
                    <a:pt x="51" y="24"/>
                    <a:pt x="51" y="24"/>
                  </a:cubicBezTo>
                  <a:cubicBezTo>
                    <a:pt x="50" y="4"/>
                    <a:pt x="35" y="0"/>
                    <a:pt x="22"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2" name="Google Shape;1982;p16"/>
            <p:cNvSpPr/>
            <p:nvPr/>
          </p:nvSpPr>
          <p:spPr>
            <a:xfrm>
              <a:off x="4651375" y="4278313"/>
              <a:ext cx="0" cy="3175"/>
            </a:xfrm>
            <a:custGeom>
              <a:avLst/>
              <a:gdLst/>
              <a:ahLst/>
              <a:cxnLst/>
              <a:rect l="l" t="t" r="r" b="b"/>
              <a:pathLst>
                <a:path w="120000" h="2" extrusionOk="0">
                  <a:moveTo>
                    <a:pt x="0" y="0"/>
                  </a:moveTo>
                  <a:cubicBezTo>
                    <a:pt x="0" y="0"/>
                    <a:pt x="0" y="0"/>
                    <a:pt x="0" y="0"/>
                  </a:cubicBezTo>
                  <a:cubicBezTo>
                    <a:pt x="0" y="2"/>
                    <a:pt x="0" y="2"/>
                    <a:pt x="0" y="2"/>
                  </a:cubicBezTo>
                  <a:cubicBezTo>
                    <a:pt x="0" y="1"/>
                    <a:pt x="0" y="0"/>
                    <a:pt x="0"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3" name="Google Shape;1983;p16"/>
            <p:cNvSpPr/>
            <p:nvPr/>
          </p:nvSpPr>
          <p:spPr>
            <a:xfrm>
              <a:off x="4643438" y="4146550"/>
              <a:ext cx="117475" cy="136525"/>
            </a:xfrm>
            <a:custGeom>
              <a:avLst/>
              <a:gdLst/>
              <a:ahLst/>
              <a:cxnLst/>
              <a:rect l="l" t="t" r="r" b="b"/>
              <a:pathLst>
                <a:path w="89" h="105" extrusionOk="0">
                  <a:moveTo>
                    <a:pt x="7" y="0"/>
                  </a:moveTo>
                  <a:cubicBezTo>
                    <a:pt x="0" y="0"/>
                    <a:pt x="0" y="0"/>
                    <a:pt x="0" y="0"/>
                  </a:cubicBezTo>
                  <a:cubicBezTo>
                    <a:pt x="6" y="101"/>
                    <a:pt x="6" y="101"/>
                    <a:pt x="6" y="101"/>
                  </a:cubicBezTo>
                  <a:cubicBezTo>
                    <a:pt x="6" y="101"/>
                    <a:pt x="6" y="101"/>
                    <a:pt x="6" y="101"/>
                  </a:cubicBezTo>
                  <a:cubicBezTo>
                    <a:pt x="6" y="101"/>
                    <a:pt x="6" y="102"/>
                    <a:pt x="6" y="103"/>
                  </a:cubicBezTo>
                  <a:cubicBezTo>
                    <a:pt x="6" y="104"/>
                    <a:pt x="6" y="104"/>
                    <a:pt x="6" y="104"/>
                  </a:cubicBezTo>
                  <a:cubicBezTo>
                    <a:pt x="11" y="104"/>
                    <a:pt x="16" y="105"/>
                    <a:pt x="20" y="105"/>
                  </a:cubicBezTo>
                  <a:cubicBezTo>
                    <a:pt x="44" y="105"/>
                    <a:pt x="67" y="101"/>
                    <a:pt x="89" y="93"/>
                  </a:cubicBezTo>
                  <a:cubicBezTo>
                    <a:pt x="89" y="92"/>
                    <a:pt x="88" y="90"/>
                    <a:pt x="87" y="89"/>
                  </a:cubicBezTo>
                  <a:cubicBezTo>
                    <a:pt x="86" y="89"/>
                    <a:pt x="85" y="88"/>
                    <a:pt x="84" y="88"/>
                  </a:cubicBezTo>
                  <a:cubicBezTo>
                    <a:pt x="84" y="88"/>
                    <a:pt x="84" y="88"/>
                    <a:pt x="84" y="88"/>
                  </a:cubicBezTo>
                  <a:cubicBezTo>
                    <a:pt x="84" y="88"/>
                    <a:pt x="84" y="88"/>
                    <a:pt x="84" y="88"/>
                  </a:cubicBezTo>
                  <a:cubicBezTo>
                    <a:pt x="62" y="80"/>
                    <a:pt x="43" y="70"/>
                    <a:pt x="39" y="62"/>
                  </a:cubicBezTo>
                  <a:cubicBezTo>
                    <a:pt x="31" y="46"/>
                    <a:pt x="15" y="15"/>
                    <a:pt x="7" y="0"/>
                  </a:cubicBezTo>
                  <a:moveTo>
                    <a:pt x="79" y="0"/>
                  </a:moveTo>
                  <a:cubicBezTo>
                    <a:pt x="43" y="0"/>
                    <a:pt x="43" y="0"/>
                    <a:pt x="43" y="0"/>
                  </a:cubicBezTo>
                  <a:cubicBezTo>
                    <a:pt x="62" y="15"/>
                    <a:pt x="62" y="15"/>
                    <a:pt x="62" y="15"/>
                  </a:cubicBezTo>
                  <a:cubicBezTo>
                    <a:pt x="79" y="0"/>
                    <a:pt x="79" y="0"/>
                    <a:pt x="79" y="0"/>
                  </a:cubicBezTo>
                </a:path>
              </a:pathLst>
            </a:custGeom>
            <a:solidFill>
              <a:srgbClr val="E568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4" name="Google Shape;1984;p16"/>
            <p:cNvSpPr/>
            <p:nvPr/>
          </p:nvSpPr>
          <p:spPr>
            <a:xfrm>
              <a:off x="4652963" y="4146550"/>
              <a:ext cx="101600" cy="114300"/>
            </a:xfrm>
            <a:custGeom>
              <a:avLst/>
              <a:gdLst/>
              <a:ahLst/>
              <a:cxnLst/>
              <a:rect l="l" t="t" r="r" b="b"/>
              <a:pathLst>
                <a:path w="77" h="88" extrusionOk="0">
                  <a:moveTo>
                    <a:pt x="36" y="0"/>
                  </a:moveTo>
                  <a:cubicBezTo>
                    <a:pt x="0" y="0"/>
                    <a:pt x="0" y="0"/>
                    <a:pt x="0" y="0"/>
                  </a:cubicBezTo>
                  <a:cubicBezTo>
                    <a:pt x="8" y="15"/>
                    <a:pt x="24" y="46"/>
                    <a:pt x="32" y="62"/>
                  </a:cubicBezTo>
                  <a:cubicBezTo>
                    <a:pt x="36" y="70"/>
                    <a:pt x="55" y="80"/>
                    <a:pt x="77" y="88"/>
                  </a:cubicBezTo>
                  <a:cubicBezTo>
                    <a:pt x="47" y="22"/>
                    <a:pt x="47" y="22"/>
                    <a:pt x="47" y="22"/>
                  </a:cubicBezTo>
                  <a:cubicBezTo>
                    <a:pt x="55" y="15"/>
                    <a:pt x="55" y="15"/>
                    <a:pt x="55" y="15"/>
                  </a:cubicBezTo>
                  <a:cubicBezTo>
                    <a:pt x="36" y="0"/>
                    <a:pt x="36" y="0"/>
                    <a:pt x="36" y="0"/>
                  </a:cubicBezTo>
                </a:path>
              </a:pathLst>
            </a:custGeom>
            <a:solidFill>
              <a:srgbClr val="D6A2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5" name="Google Shape;1985;p16"/>
            <p:cNvSpPr/>
            <p:nvPr/>
          </p:nvSpPr>
          <p:spPr>
            <a:xfrm>
              <a:off x="4754563" y="4260850"/>
              <a:ext cx="3175" cy="1588"/>
            </a:xfrm>
            <a:custGeom>
              <a:avLst/>
              <a:gdLst/>
              <a:ahLst/>
              <a:cxnLst/>
              <a:rect l="l" t="t" r="r" b="b"/>
              <a:pathLst>
                <a:path w="3" h="2" extrusionOk="0">
                  <a:moveTo>
                    <a:pt x="2" y="0"/>
                  </a:moveTo>
                  <a:cubicBezTo>
                    <a:pt x="0" y="1"/>
                    <a:pt x="0" y="1"/>
                    <a:pt x="0" y="1"/>
                  </a:cubicBezTo>
                  <a:cubicBezTo>
                    <a:pt x="1" y="1"/>
                    <a:pt x="2" y="2"/>
                    <a:pt x="3" y="2"/>
                  </a:cubicBezTo>
                  <a:cubicBezTo>
                    <a:pt x="3" y="1"/>
                    <a:pt x="2" y="0"/>
                    <a:pt x="2" y="0"/>
                  </a:cubicBezTo>
                </a:path>
              </a:pathLst>
            </a:custGeom>
            <a:solidFill>
              <a:srgbClr val="D6A2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6" name="Google Shape;1986;p16"/>
            <p:cNvSpPr/>
            <p:nvPr/>
          </p:nvSpPr>
          <p:spPr>
            <a:xfrm>
              <a:off x="4741863" y="4141788"/>
              <a:ext cx="17463" cy="119063"/>
            </a:xfrm>
            <a:custGeom>
              <a:avLst/>
              <a:gdLst/>
              <a:ahLst/>
              <a:cxnLst/>
              <a:rect l="l" t="t" r="r" b="b"/>
              <a:pathLst>
                <a:path w="14" h="90" extrusionOk="0">
                  <a:moveTo>
                    <a:pt x="9" y="0"/>
                  </a:moveTo>
                  <a:cubicBezTo>
                    <a:pt x="8" y="0"/>
                    <a:pt x="8" y="0"/>
                    <a:pt x="8" y="0"/>
                  </a:cubicBezTo>
                  <a:cubicBezTo>
                    <a:pt x="5" y="3"/>
                    <a:pt x="5" y="3"/>
                    <a:pt x="5" y="3"/>
                  </a:cubicBezTo>
                  <a:cubicBezTo>
                    <a:pt x="8" y="3"/>
                    <a:pt x="8" y="3"/>
                    <a:pt x="8" y="3"/>
                  </a:cubicBezTo>
                  <a:cubicBezTo>
                    <a:pt x="8" y="3"/>
                    <a:pt x="0" y="60"/>
                    <a:pt x="12" y="90"/>
                  </a:cubicBezTo>
                  <a:cubicBezTo>
                    <a:pt x="14" y="88"/>
                    <a:pt x="14" y="88"/>
                    <a:pt x="14" y="88"/>
                  </a:cubicBezTo>
                  <a:cubicBezTo>
                    <a:pt x="1" y="60"/>
                    <a:pt x="9" y="3"/>
                    <a:pt x="9" y="0"/>
                  </a:cubicBezTo>
                </a:path>
              </a:pathLst>
            </a:custGeom>
            <a:solidFill>
              <a:srgbClr val="E1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7" name="Google Shape;1987;p16"/>
            <p:cNvSpPr/>
            <p:nvPr/>
          </p:nvSpPr>
          <p:spPr>
            <a:xfrm>
              <a:off x="4714875" y="4146550"/>
              <a:ext cx="42863" cy="114300"/>
            </a:xfrm>
            <a:custGeom>
              <a:avLst/>
              <a:gdLst/>
              <a:ahLst/>
              <a:cxnLst/>
              <a:rect l="l" t="t" r="r" b="b"/>
              <a:pathLst>
                <a:path w="32" h="88" extrusionOk="0">
                  <a:moveTo>
                    <a:pt x="28" y="0"/>
                  </a:moveTo>
                  <a:cubicBezTo>
                    <a:pt x="25" y="0"/>
                    <a:pt x="25" y="0"/>
                    <a:pt x="25" y="0"/>
                  </a:cubicBezTo>
                  <a:cubicBezTo>
                    <a:pt x="8" y="15"/>
                    <a:pt x="8" y="15"/>
                    <a:pt x="8" y="15"/>
                  </a:cubicBezTo>
                  <a:cubicBezTo>
                    <a:pt x="0" y="22"/>
                    <a:pt x="0" y="22"/>
                    <a:pt x="0" y="22"/>
                  </a:cubicBezTo>
                  <a:cubicBezTo>
                    <a:pt x="30" y="88"/>
                    <a:pt x="30" y="88"/>
                    <a:pt x="30" y="88"/>
                  </a:cubicBezTo>
                  <a:cubicBezTo>
                    <a:pt x="32" y="87"/>
                    <a:pt x="32" y="87"/>
                    <a:pt x="32" y="87"/>
                  </a:cubicBezTo>
                  <a:cubicBezTo>
                    <a:pt x="20" y="57"/>
                    <a:pt x="28" y="0"/>
                    <a:pt x="28" y="0"/>
                  </a:cubicBezTo>
                </a:path>
              </a:pathLst>
            </a:custGeom>
            <a:solidFill>
              <a:srgbClr val="CA9A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8" name="Google Shape;1988;p16"/>
            <p:cNvSpPr/>
            <p:nvPr/>
          </p:nvSpPr>
          <p:spPr>
            <a:xfrm>
              <a:off x="4608513" y="4141788"/>
              <a:ext cx="152400" cy="139700"/>
            </a:xfrm>
            <a:custGeom>
              <a:avLst/>
              <a:gdLst/>
              <a:ahLst/>
              <a:cxnLst/>
              <a:rect l="l" t="t" r="r" b="b"/>
              <a:pathLst>
                <a:path w="116" h="106" extrusionOk="0">
                  <a:moveTo>
                    <a:pt x="109" y="0"/>
                  </a:moveTo>
                  <a:cubicBezTo>
                    <a:pt x="109" y="0"/>
                    <a:pt x="99" y="66"/>
                    <a:pt x="116" y="93"/>
                  </a:cubicBezTo>
                  <a:cubicBezTo>
                    <a:pt x="90" y="102"/>
                    <a:pt x="61" y="106"/>
                    <a:pt x="33" y="104"/>
                  </a:cubicBezTo>
                  <a:cubicBezTo>
                    <a:pt x="0" y="0"/>
                    <a:pt x="0" y="0"/>
                    <a:pt x="0" y="0"/>
                  </a:cubicBezTo>
                  <a:lnTo>
                    <a:pt x="109" y="0"/>
                  </a:lnTo>
                  <a:close/>
                </a:path>
              </a:pathLst>
            </a:custGeom>
            <a:solidFill>
              <a:srgbClr val="FF74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9" name="Google Shape;1989;p16"/>
            <p:cNvSpPr/>
            <p:nvPr/>
          </p:nvSpPr>
          <p:spPr>
            <a:xfrm>
              <a:off x="4348163" y="5486400"/>
              <a:ext cx="295275" cy="169863"/>
            </a:xfrm>
            <a:custGeom>
              <a:avLst/>
              <a:gdLst/>
              <a:ahLst/>
              <a:cxnLst/>
              <a:rect l="l" t="t" r="r" b="b"/>
              <a:pathLst>
                <a:path w="225" h="129" extrusionOk="0">
                  <a:moveTo>
                    <a:pt x="225" y="80"/>
                  </a:moveTo>
                  <a:cubicBezTo>
                    <a:pt x="224" y="89"/>
                    <a:pt x="216" y="97"/>
                    <a:pt x="207" y="98"/>
                  </a:cubicBezTo>
                  <a:cubicBezTo>
                    <a:pt x="181" y="102"/>
                    <a:pt x="119" y="112"/>
                    <a:pt x="104" y="119"/>
                  </a:cubicBezTo>
                  <a:cubicBezTo>
                    <a:pt x="84" y="129"/>
                    <a:pt x="5" y="122"/>
                    <a:pt x="1" y="113"/>
                  </a:cubicBezTo>
                  <a:cubicBezTo>
                    <a:pt x="0" y="109"/>
                    <a:pt x="1" y="105"/>
                    <a:pt x="3" y="101"/>
                  </a:cubicBezTo>
                  <a:cubicBezTo>
                    <a:pt x="6" y="94"/>
                    <a:pt x="13" y="88"/>
                    <a:pt x="21" y="85"/>
                  </a:cubicBezTo>
                  <a:cubicBezTo>
                    <a:pt x="36" y="80"/>
                    <a:pt x="64" y="70"/>
                    <a:pt x="71" y="59"/>
                  </a:cubicBezTo>
                  <a:cubicBezTo>
                    <a:pt x="71" y="59"/>
                    <a:pt x="106" y="28"/>
                    <a:pt x="116" y="12"/>
                  </a:cubicBezTo>
                  <a:cubicBezTo>
                    <a:pt x="120" y="5"/>
                    <a:pt x="127" y="1"/>
                    <a:pt x="134" y="1"/>
                  </a:cubicBezTo>
                  <a:cubicBezTo>
                    <a:pt x="143" y="0"/>
                    <a:pt x="152" y="5"/>
                    <a:pt x="156" y="23"/>
                  </a:cubicBezTo>
                  <a:cubicBezTo>
                    <a:pt x="156" y="23"/>
                    <a:pt x="201" y="49"/>
                    <a:pt x="213" y="26"/>
                  </a:cubicBezTo>
                  <a:cubicBezTo>
                    <a:pt x="213" y="26"/>
                    <a:pt x="215" y="61"/>
                    <a:pt x="223" y="70"/>
                  </a:cubicBezTo>
                  <a:cubicBezTo>
                    <a:pt x="225" y="73"/>
                    <a:pt x="225" y="76"/>
                    <a:pt x="225" y="80"/>
                  </a:cubicBezTo>
                </a:path>
              </a:pathLst>
            </a:custGeom>
            <a:solidFill>
              <a:srgbClr val="A277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0" name="Google Shape;1990;p16"/>
            <p:cNvSpPr/>
            <p:nvPr/>
          </p:nvSpPr>
          <p:spPr>
            <a:xfrm>
              <a:off x="4357688" y="5578475"/>
              <a:ext cx="287338" cy="31750"/>
            </a:xfrm>
            <a:custGeom>
              <a:avLst/>
              <a:gdLst/>
              <a:ahLst/>
              <a:cxnLst/>
              <a:rect l="l" t="t" r="r" b="b"/>
              <a:pathLst>
                <a:path w="219" h="24" extrusionOk="0">
                  <a:moveTo>
                    <a:pt x="8" y="18"/>
                  </a:moveTo>
                  <a:cubicBezTo>
                    <a:pt x="5" y="19"/>
                    <a:pt x="3" y="22"/>
                    <a:pt x="0" y="24"/>
                  </a:cubicBezTo>
                  <a:cubicBezTo>
                    <a:pt x="0" y="24"/>
                    <a:pt x="0" y="24"/>
                    <a:pt x="0" y="24"/>
                  </a:cubicBezTo>
                  <a:cubicBezTo>
                    <a:pt x="3" y="22"/>
                    <a:pt x="5" y="20"/>
                    <a:pt x="9" y="18"/>
                  </a:cubicBezTo>
                  <a:cubicBezTo>
                    <a:pt x="8" y="18"/>
                    <a:pt x="8" y="18"/>
                    <a:pt x="8" y="18"/>
                  </a:cubicBezTo>
                  <a:moveTo>
                    <a:pt x="216" y="0"/>
                  </a:moveTo>
                  <a:cubicBezTo>
                    <a:pt x="216" y="0"/>
                    <a:pt x="216" y="0"/>
                    <a:pt x="216" y="0"/>
                  </a:cubicBezTo>
                  <a:cubicBezTo>
                    <a:pt x="216" y="0"/>
                    <a:pt x="216" y="0"/>
                    <a:pt x="216" y="0"/>
                  </a:cubicBezTo>
                  <a:cubicBezTo>
                    <a:pt x="218" y="3"/>
                    <a:pt x="218" y="6"/>
                    <a:pt x="218" y="10"/>
                  </a:cubicBezTo>
                  <a:cubicBezTo>
                    <a:pt x="219" y="6"/>
                    <a:pt x="218" y="3"/>
                    <a:pt x="216"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1" name="Google Shape;1991;p16"/>
            <p:cNvSpPr/>
            <p:nvPr/>
          </p:nvSpPr>
          <p:spPr>
            <a:xfrm>
              <a:off x="4349750" y="5610225"/>
              <a:ext cx="7938" cy="19050"/>
            </a:xfrm>
            <a:custGeom>
              <a:avLst/>
              <a:gdLst/>
              <a:ahLst/>
              <a:cxnLst/>
              <a:rect l="l" t="t" r="r" b="b"/>
              <a:pathLst>
                <a:path w="6" h="15" extrusionOk="0">
                  <a:moveTo>
                    <a:pt x="6" y="0"/>
                  </a:moveTo>
                  <a:cubicBezTo>
                    <a:pt x="6" y="0"/>
                    <a:pt x="6" y="0"/>
                    <a:pt x="6" y="0"/>
                  </a:cubicBezTo>
                  <a:cubicBezTo>
                    <a:pt x="4" y="2"/>
                    <a:pt x="3" y="5"/>
                    <a:pt x="2" y="7"/>
                  </a:cubicBezTo>
                  <a:cubicBezTo>
                    <a:pt x="0" y="10"/>
                    <a:pt x="0" y="12"/>
                    <a:pt x="0" y="15"/>
                  </a:cubicBezTo>
                  <a:cubicBezTo>
                    <a:pt x="0" y="12"/>
                    <a:pt x="0" y="10"/>
                    <a:pt x="2" y="7"/>
                  </a:cubicBezTo>
                  <a:cubicBezTo>
                    <a:pt x="3" y="5"/>
                    <a:pt x="5" y="2"/>
                    <a:pt x="6" y="0"/>
                  </a:cubicBezTo>
                </a:path>
              </a:pathLst>
            </a:custGeom>
            <a:solidFill>
              <a:srgbClr val="3B77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2" name="Google Shape;1992;p16"/>
            <p:cNvSpPr/>
            <p:nvPr/>
          </p:nvSpPr>
          <p:spPr>
            <a:xfrm>
              <a:off x="4349750" y="5578475"/>
              <a:ext cx="293688" cy="71438"/>
            </a:xfrm>
            <a:custGeom>
              <a:avLst/>
              <a:gdLst/>
              <a:ahLst/>
              <a:cxnLst/>
              <a:rect l="l" t="t" r="r" b="b"/>
              <a:pathLst>
                <a:path w="224" h="54" extrusionOk="0">
                  <a:moveTo>
                    <a:pt x="222" y="0"/>
                  </a:moveTo>
                  <a:cubicBezTo>
                    <a:pt x="207" y="6"/>
                    <a:pt x="178" y="15"/>
                    <a:pt x="118" y="25"/>
                  </a:cubicBezTo>
                  <a:cubicBezTo>
                    <a:pt x="98" y="28"/>
                    <a:pt x="82" y="29"/>
                    <a:pt x="68" y="29"/>
                  </a:cubicBezTo>
                  <a:cubicBezTo>
                    <a:pt x="39" y="29"/>
                    <a:pt x="23" y="24"/>
                    <a:pt x="15" y="18"/>
                  </a:cubicBezTo>
                  <a:cubicBezTo>
                    <a:pt x="11" y="20"/>
                    <a:pt x="9" y="22"/>
                    <a:pt x="6" y="24"/>
                  </a:cubicBezTo>
                  <a:cubicBezTo>
                    <a:pt x="5" y="26"/>
                    <a:pt x="3" y="29"/>
                    <a:pt x="2" y="31"/>
                  </a:cubicBezTo>
                  <a:cubicBezTo>
                    <a:pt x="0" y="34"/>
                    <a:pt x="0" y="36"/>
                    <a:pt x="0" y="39"/>
                  </a:cubicBezTo>
                  <a:cubicBezTo>
                    <a:pt x="0" y="40"/>
                    <a:pt x="0" y="41"/>
                    <a:pt x="0" y="43"/>
                  </a:cubicBezTo>
                  <a:cubicBezTo>
                    <a:pt x="3" y="49"/>
                    <a:pt x="38" y="54"/>
                    <a:pt x="67" y="54"/>
                  </a:cubicBezTo>
                  <a:cubicBezTo>
                    <a:pt x="82" y="54"/>
                    <a:pt x="96" y="53"/>
                    <a:pt x="103" y="49"/>
                  </a:cubicBezTo>
                  <a:cubicBezTo>
                    <a:pt x="118" y="42"/>
                    <a:pt x="180" y="32"/>
                    <a:pt x="206" y="28"/>
                  </a:cubicBezTo>
                  <a:cubicBezTo>
                    <a:pt x="215" y="27"/>
                    <a:pt x="223" y="19"/>
                    <a:pt x="224" y="10"/>
                  </a:cubicBezTo>
                  <a:cubicBezTo>
                    <a:pt x="224" y="10"/>
                    <a:pt x="224" y="10"/>
                    <a:pt x="224" y="10"/>
                  </a:cubicBezTo>
                  <a:cubicBezTo>
                    <a:pt x="224" y="6"/>
                    <a:pt x="224" y="3"/>
                    <a:pt x="222" y="0"/>
                  </a:cubicBezTo>
                  <a:cubicBezTo>
                    <a:pt x="222" y="0"/>
                    <a:pt x="222" y="0"/>
                    <a:pt x="222" y="0"/>
                  </a:cubicBezTo>
                </a:path>
              </a:pathLst>
            </a:custGeom>
            <a:solidFill>
              <a:srgbClr val="916B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3" name="Google Shape;1993;p16"/>
            <p:cNvSpPr/>
            <p:nvPr/>
          </p:nvSpPr>
          <p:spPr>
            <a:xfrm>
              <a:off x="4983163" y="3544888"/>
              <a:ext cx="3175" cy="17463"/>
            </a:xfrm>
            <a:custGeom>
              <a:avLst/>
              <a:gdLst/>
              <a:ahLst/>
              <a:cxnLst/>
              <a:rect l="l" t="t" r="r" b="b"/>
              <a:pathLst>
                <a:path w="2" h="13" extrusionOk="0">
                  <a:moveTo>
                    <a:pt x="2" y="0"/>
                  </a:moveTo>
                  <a:cubicBezTo>
                    <a:pt x="2" y="4"/>
                    <a:pt x="1" y="8"/>
                    <a:pt x="0" y="12"/>
                  </a:cubicBezTo>
                  <a:cubicBezTo>
                    <a:pt x="0" y="12"/>
                    <a:pt x="0" y="13"/>
                    <a:pt x="0" y="13"/>
                  </a:cubicBezTo>
                  <a:cubicBezTo>
                    <a:pt x="0" y="13"/>
                    <a:pt x="0" y="13"/>
                    <a:pt x="0" y="13"/>
                  </a:cubicBezTo>
                  <a:cubicBezTo>
                    <a:pt x="0" y="13"/>
                    <a:pt x="0" y="13"/>
                    <a:pt x="0" y="13"/>
                  </a:cubicBezTo>
                  <a:cubicBezTo>
                    <a:pt x="1" y="9"/>
                    <a:pt x="2" y="5"/>
                    <a:pt x="2" y="0"/>
                  </a:cubicBezTo>
                </a:path>
              </a:pathLst>
            </a:custGeom>
            <a:solidFill>
              <a:srgbClr val="4444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4" name="Google Shape;1994;p16"/>
            <p:cNvSpPr/>
            <p:nvPr/>
          </p:nvSpPr>
          <p:spPr>
            <a:xfrm>
              <a:off x="4983163" y="3535363"/>
              <a:ext cx="3175" cy="26988"/>
            </a:xfrm>
            <a:custGeom>
              <a:avLst/>
              <a:gdLst/>
              <a:ahLst/>
              <a:cxnLst/>
              <a:rect l="l" t="t" r="r" b="b"/>
              <a:pathLst>
                <a:path w="3" h="21" extrusionOk="0">
                  <a:moveTo>
                    <a:pt x="3" y="0"/>
                  </a:moveTo>
                  <a:cubicBezTo>
                    <a:pt x="2" y="5"/>
                    <a:pt x="1" y="11"/>
                    <a:pt x="0" y="17"/>
                  </a:cubicBezTo>
                  <a:cubicBezTo>
                    <a:pt x="0" y="18"/>
                    <a:pt x="0" y="20"/>
                    <a:pt x="0" y="21"/>
                  </a:cubicBezTo>
                  <a:cubicBezTo>
                    <a:pt x="0" y="21"/>
                    <a:pt x="0" y="20"/>
                    <a:pt x="0" y="20"/>
                  </a:cubicBezTo>
                  <a:cubicBezTo>
                    <a:pt x="1" y="16"/>
                    <a:pt x="2" y="12"/>
                    <a:pt x="2" y="8"/>
                  </a:cubicBezTo>
                  <a:cubicBezTo>
                    <a:pt x="3" y="5"/>
                    <a:pt x="3" y="2"/>
                    <a:pt x="3" y="0"/>
                  </a:cubicBezTo>
                </a:path>
              </a:pathLst>
            </a:custGeom>
            <a:solidFill>
              <a:srgbClr val="6F53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5" name="Google Shape;1995;p16"/>
            <p:cNvSpPr/>
            <p:nvPr/>
          </p:nvSpPr>
          <p:spPr>
            <a:xfrm>
              <a:off x="4691063" y="3529013"/>
              <a:ext cx="30163" cy="44450"/>
            </a:xfrm>
            <a:custGeom>
              <a:avLst/>
              <a:gdLst/>
              <a:ahLst/>
              <a:cxnLst/>
              <a:rect l="l" t="t" r="r" b="b"/>
              <a:pathLst>
                <a:path w="23" h="34" extrusionOk="0">
                  <a:moveTo>
                    <a:pt x="1" y="0"/>
                  </a:moveTo>
                  <a:cubicBezTo>
                    <a:pt x="0" y="0"/>
                    <a:pt x="0" y="0"/>
                    <a:pt x="0" y="0"/>
                  </a:cubicBezTo>
                  <a:cubicBezTo>
                    <a:pt x="2" y="2"/>
                    <a:pt x="3" y="5"/>
                    <a:pt x="5" y="7"/>
                  </a:cubicBezTo>
                  <a:cubicBezTo>
                    <a:pt x="11" y="13"/>
                    <a:pt x="19" y="17"/>
                    <a:pt x="21" y="24"/>
                  </a:cubicBezTo>
                  <a:cubicBezTo>
                    <a:pt x="22" y="27"/>
                    <a:pt x="21" y="30"/>
                    <a:pt x="22" y="33"/>
                  </a:cubicBezTo>
                  <a:cubicBezTo>
                    <a:pt x="22" y="34"/>
                    <a:pt x="23" y="34"/>
                    <a:pt x="23" y="34"/>
                  </a:cubicBezTo>
                  <a:cubicBezTo>
                    <a:pt x="23" y="34"/>
                    <a:pt x="23" y="34"/>
                    <a:pt x="23" y="34"/>
                  </a:cubicBezTo>
                  <a:cubicBezTo>
                    <a:pt x="23" y="34"/>
                    <a:pt x="22" y="33"/>
                    <a:pt x="22" y="33"/>
                  </a:cubicBezTo>
                  <a:cubicBezTo>
                    <a:pt x="21" y="29"/>
                    <a:pt x="22" y="26"/>
                    <a:pt x="21" y="23"/>
                  </a:cubicBezTo>
                  <a:cubicBezTo>
                    <a:pt x="19" y="16"/>
                    <a:pt x="11" y="12"/>
                    <a:pt x="5" y="6"/>
                  </a:cubicBezTo>
                  <a:cubicBezTo>
                    <a:pt x="3" y="4"/>
                    <a:pt x="2" y="2"/>
                    <a:pt x="1"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6" name="Google Shape;1996;p16"/>
            <p:cNvSpPr/>
            <p:nvPr/>
          </p:nvSpPr>
          <p:spPr>
            <a:xfrm>
              <a:off x="4687888" y="3508375"/>
              <a:ext cx="4763" cy="20638"/>
            </a:xfrm>
            <a:custGeom>
              <a:avLst/>
              <a:gdLst/>
              <a:ahLst/>
              <a:cxnLst/>
              <a:rect l="l" t="t" r="r" b="b"/>
              <a:pathLst>
                <a:path w="4" h="16" extrusionOk="0">
                  <a:moveTo>
                    <a:pt x="0" y="0"/>
                  </a:moveTo>
                  <a:cubicBezTo>
                    <a:pt x="0" y="6"/>
                    <a:pt x="1" y="11"/>
                    <a:pt x="3" y="16"/>
                  </a:cubicBezTo>
                  <a:cubicBezTo>
                    <a:pt x="4" y="16"/>
                    <a:pt x="4" y="16"/>
                    <a:pt x="4" y="16"/>
                  </a:cubicBezTo>
                  <a:cubicBezTo>
                    <a:pt x="1" y="11"/>
                    <a:pt x="0" y="6"/>
                    <a:pt x="0" y="0"/>
                  </a:cubicBezTo>
                </a:path>
              </a:pathLst>
            </a:custGeom>
            <a:solidFill>
              <a:srgbClr val="90AE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7" name="Google Shape;1997;p16"/>
            <p:cNvSpPr/>
            <p:nvPr/>
          </p:nvSpPr>
          <p:spPr>
            <a:xfrm>
              <a:off x="4721225" y="3573463"/>
              <a:ext cx="117475" cy="69850"/>
            </a:xfrm>
            <a:custGeom>
              <a:avLst/>
              <a:gdLst/>
              <a:ahLst/>
              <a:cxnLst/>
              <a:rect l="l" t="t" r="r" b="b"/>
              <a:pathLst>
                <a:path w="89" h="53" extrusionOk="0">
                  <a:moveTo>
                    <a:pt x="89" y="30"/>
                  </a:moveTo>
                  <a:cubicBezTo>
                    <a:pt x="89" y="31"/>
                    <a:pt x="89" y="32"/>
                    <a:pt x="89" y="33"/>
                  </a:cubicBezTo>
                  <a:cubicBezTo>
                    <a:pt x="89" y="40"/>
                    <a:pt x="89" y="47"/>
                    <a:pt x="89" y="53"/>
                  </a:cubicBezTo>
                  <a:cubicBezTo>
                    <a:pt x="89" y="53"/>
                    <a:pt x="89" y="53"/>
                    <a:pt x="89" y="53"/>
                  </a:cubicBezTo>
                  <a:cubicBezTo>
                    <a:pt x="89" y="47"/>
                    <a:pt x="89" y="41"/>
                    <a:pt x="89" y="35"/>
                  </a:cubicBezTo>
                  <a:cubicBezTo>
                    <a:pt x="89" y="33"/>
                    <a:pt x="89" y="31"/>
                    <a:pt x="89" y="30"/>
                  </a:cubicBezTo>
                  <a:moveTo>
                    <a:pt x="0" y="0"/>
                  </a:moveTo>
                  <a:cubicBezTo>
                    <a:pt x="0" y="0"/>
                    <a:pt x="0" y="0"/>
                    <a:pt x="0" y="0"/>
                  </a:cubicBezTo>
                  <a:cubicBezTo>
                    <a:pt x="0" y="0"/>
                    <a:pt x="0" y="1"/>
                    <a:pt x="0" y="1"/>
                  </a:cubicBezTo>
                  <a:cubicBezTo>
                    <a:pt x="0" y="0"/>
                    <a:pt x="0" y="0"/>
                    <a:pt x="0" y="0"/>
                  </a:cubicBezTo>
                  <a:cubicBezTo>
                    <a:pt x="0" y="0"/>
                    <a:pt x="0" y="0"/>
                    <a:pt x="0" y="0"/>
                  </a:cubicBezTo>
                </a:path>
              </a:pathLst>
            </a:custGeom>
            <a:solidFill>
              <a:srgbClr val="E1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8" name="Google Shape;1998;p16"/>
            <p:cNvSpPr/>
            <p:nvPr/>
          </p:nvSpPr>
          <p:spPr>
            <a:xfrm>
              <a:off x="4721225" y="3568700"/>
              <a:ext cx="117475" cy="74613"/>
            </a:xfrm>
            <a:custGeom>
              <a:avLst/>
              <a:gdLst/>
              <a:ahLst/>
              <a:cxnLst/>
              <a:rect l="l" t="t" r="r" b="b"/>
              <a:pathLst>
                <a:path w="89" h="57" extrusionOk="0">
                  <a:moveTo>
                    <a:pt x="52" y="0"/>
                  </a:moveTo>
                  <a:cubicBezTo>
                    <a:pt x="52" y="0"/>
                    <a:pt x="51" y="0"/>
                    <a:pt x="51" y="0"/>
                  </a:cubicBezTo>
                  <a:cubicBezTo>
                    <a:pt x="44" y="0"/>
                    <a:pt x="38" y="3"/>
                    <a:pt x="33" y="7"/>
                  </a:cubicBezTo>
                  <a:cubicBezTo>
                    <a:pt x="28" y="12"/>
                    <a:pt x="22" y="14"/>
                    <a:pt x="16" y="14"/>
                  </a:cubicBezTo>
                  <a:cubicBezTo>
                    <a:pt x="15" y="14"/>
                    <a:pt x="14" y="14"/>
                    <a:pt x="13" y="14"/>
                  </a:cubicBezTo>
                  <a:cubicBezTo>
                    <a:pt x="7" y="13"/>
                    <a:pt x="2" y="10"/>
                    <a:pt x="0" y="4"/>
                  </a:cubicBezTo>
                  <a:cubicBezTo>
                    <a:pt x="0" y="4"/>
                    <a:pt x="0" y="4"/>
                    <a:pt x="0" y="5"/>
                  </a:cubicBezTo>
                  <a:cubicBezTo>
                    <a:pt x="2" y="10"/>
                    <a:pt x="7" y="14"/>
                    <a:pt x="13" y="15"/>
                  </a:cubicBezTo>
                  <a:cubicBezTo>
                    <a:pt x="14" y="15"/>
                    <a:pt x="15" y="15"/>
                    <a:pt x="15" y="15"/>
                  </a:cubicBezTo>
                  <a:cubicBezTo>
                    <a:pt x="22" y="15"/>
                    <a:pt x="28" y="13"/>
                    <a:pt x="32" y="8"/>
                  </a:cubicBezTo>
                  <a:cubicBezTo>
                    <a:pt x="37" y="4"/>
                    <a:pt x="44" y="1"/>
                    <a:pt x="51" y="1"/>
                  </a:cubicBezTo>
                  <a:cubicBezTo>
                    <a:pt x="51" y="1"/>
                    <a:pt x="52" y="1"/>
                    <a:pt x="52" y="1"/>
                  </a:cubicBezTo>
                  <a:cubicBezTo>
                    <a:pt x="62" y="1"/>
                    <a:pt x="77" y="4"/>
                    <a:pt x="83" y="13"/>
                  </a:cubicBezTo>
                  <a:cubicBezTo>
                    <a:pt x="88" y="18"/>
                    <a:pt x="89" y="26"/>
                    <a:pt x="89" y="34"/>
                  </a:cubicBezTo>
                  <a:cubicBezTo>
                    <a:pt x="89" y="35"/>
                    <a:pt x="89" y="37"/>
                    <a:pt x="89" y="39"/>
                  </a:cubicBezTo>
                  <a:cubicBezTo>
                    <a:pt x="89" y="45"/>
                    <a:pt x="89" y="51"/>
                    <a:pt x="89" y="57"/>
                  </a:cubicBezTo>
                  <a:cubicBezTo>
                    <a:pt x="89" y="57"/>
                    <a:pt x="89" y="57"/>
                    <a:pt x="89" y="57"/>
                  </a:cubicBezTo>
                  <a:cubicBezTo>
                    <a:pt x="89" y="49"/>
                    <a:pt x="89" y="41"/>
                    <a:pt x="89" y="33"/>
                  </a:cubicBezTo>
                  <a:cubicBezTo>
                    <a:pt x="89" y="31"/>
                    <a:pt x="89" y="29"/>
                    <a:pt x="89" y="27"/>
                  </a:cubicBezTo>
                  <a:cubicBezTo>
                    <a:pt x="88" y="22"/>
                    <a:pt x="87" y="16"/>
                    <a:pt x="83" y="12"/>
                  </a:cubicBezTo>
                  <a:cubicBezTo>
                    <a:pt x="77" y="4"/>
                    <a:pt x="63" y="0"/>
                    <a:pt x="52" y="0"/>
                  </a:cubicBezTo>
                </a:path>
              </a:pathLst>
            </a:custGeom>
            <a:solidFill>
              <a:srgbClr val="CA9A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9" name="Google Shape;1999;p16"/>
            <p:cNvSpPr/>
            <p:nvPr/>
          </p:nvSpPr>
          <p:spPr>
            <a:xfrm>
              <a:off x="4687888" y="3506788"/>
              <a:ext cx="150813" cy="96838"/>
            </a:xfrm>
            <a:custGeom>
              <a:avLst/>
              <a:gdLst/>
              <a:ahLst/>
              <a:cxnLst/>
              <a:rect l="l" t="t" r="r" b="b"/>
              <a:pathLst>
                <a:path w="115" h="74" extrusionOk="0">
                  <a:moveTo>
                    <a:pt x="0" y="0"/>
                  </a:moveTo>
                  <a:cubicBezTo>
                    <a:pt x="0" y="0"/>
                    <a:pt x="0" y="1"/>
                    <a:pt x="0" y="1"/>
                  </a:cubicBezTo>
                  <a:cubicBezTo>
                    <a:pt x="0" y="7"/>
                    <a:pt x="1" y="12"/>
                    <a:pt x="4" y="17"/>
                  </a:cubicBezTo>
                  <a:cubicBezTo>
                    <a:pt x="5" y="19"/>
                    <a:pt x="6" y="21"/>
                    <a:pt x="8" y="23"/>
                  </a:cubicBezTo>
                  <a:cubicBezTo>
                    <a:pt x="14" y="29"/>
                    <a:pt x="22" y="33"/>
                    <a:pt x="24" y="40"/>
                  </a:cubicBezTo>
                  <a:cubicBezTo>
                    <a:pt x="25" y="43"/>
                    <a:pt x="24" y="46"/>
                    <a:pt x="25" y="50"/>
                  </a:cubicBezTo>
                  <a:cubicBezTo>
                    <a:pt x="25" y="50"/>
                    <a:pt x="26" y="51"/>
                    <a:pt x="26" y="51"/>
                  </a:cubicBezTo>
                  <a:cubicBezTo>
                    <a:pt x="26" y="51"/>
                    <a:pt x="26" y="51"/>
                    <a:pt x="26" y="51"/>
                  </a:cubicBezTo>
                  <a:cubicBezTo>
                    <a:pt x="28" y="57"/>
                    <a:pt x="33" y="60"/>
                    <a:pt x="39" y="61"/>
                  </a:cubicBezTo>
                  <a:cubicBezTo>
                    <a:pt x="40" y="61"/>
                    <a:pt x="41" y="61"/>
                    <a:pt x="42" y="61"/>
                  </a:cubicBezTo>
                  <a:cubicBezTo>
                    <a:pt x="48" y="61"/>
                    <a:pt x="54" y="59"/>
                    <a:pt x="59" y="54"/>
                  </a:cubicBezTo>
                  <a:cubicBezTo>
                    <a:pt x="64" y="50"/>
                    <a:pt x="70" y="47"/>
                    <a:pt x="77" y="47"/>
                  </a:cubicBezTo>
                  <a:cubicBezTo>
                    <a:pt x="77" y="47"/>
                    <a:pt x="78" y="47"/>
                    <a:pt x="78" y="47"/>
                  </a:cubicBezTo>
                  <a:cubicBezTo>
                    <a:pt x="89" y="47"/>
                    <a:pt x="103" y="51"/>
                    <a:pt x="109" y="59"/>
                  </a:cubicBezTo>
                  <a:cubicBezTo>
                    <a:pt x="113" y="63"/>
                    <a:pt x="114" y="69"/>
                    <a:pt x="115" y="74"/>
                  </a:cubicBezTo>
                  <a:cubicBezTo>
                    <a:pt x="115" y="67"/>
                    <a:pt x="113" y="61"/>
                    <a:pt x="109" y="55"/>
                  </a:cubicBezTo>
                  <a:cubicBezTo>
                    <a:pt x="103" y="47"/>
                    <a:pt x="88" y="43"/>
                    <a:pt x="78" y="43"/>
                  </a:cubicBezTo>
                  <a:cubicBezTo>
                    <a:pt x="77" y="43"/>
                    <a:pt x="77" y="43"/>
                    <a:pt x="77" y="43"/>
                  </a:cubicBezTo>
                  <a:cubicBezTo>
                    <a:pt x="70" y="44"/>
                    <a:pt x="63" y="46"/>
                    <a:pt x="58" y="51"/>
                  </a:cubicBezTo>
                  <a:cubicBezTo>
                    <a:pt x="54" y="55"/>
                    <a:pt x="48" y="58"/>
                    <a:pt x="41" y="58"/>
                  </a:cubicBezTo>
                  <a:cubicBezTo>
                    <a:pt x="41" y="58"/>
                    <a:pt x="40" y="58"/>
                    <a:pt x="39" y="58"/>
                  </a:cubicBezTo>
                  <a:cubicBezTo>
                    <a:pt x="32" y="57"/>
                    <a:pt x="27" y="52"/>
                    <a:pt x="25" y="46"/>
                  </a:cubicBezTo>
                  <a:cubicBezTo>
                    <a:pt x="24" y="43"/>
                    <a:pt x="25" y="40"/>
                    <a:pt x="24" y="37"/>
                  </a:cubicBezTo>
                  <a:cubicBezTo>
                    <a:pt x="22" y="29"/>
                    <a:pt x="14" y="26"/>
                    <a:pt x="8" y="20"/>
                  </a:cubicBezTo>
                  <a:cubicBezTo>
                    <a:pt x="3" y="14"/>
                    <a:pt x="1" y="7"/>
                    <a:pt x="0" y="0"/>
                  </a:cubicBezTo>
                </a:path>
              </a:pathLst>
            </a:custGeom>
            <a:solidFill>
              <a:srgbClr val="6F53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0" name="Google Shape;2000;p16"/>
            <p:cNvSpPr/>
            <p:nvPr/>
          </p:nvSpPr>
          <p:spPr>
            <a:xfrm>
              <a:off x="4838700" y="3643313"/>
              <a:ext cx="0" cy="12700"/>
            </a:xfrm>
            <a:custGeom>
              <a:avLst/>
              <a:gdLst/>
              <a:ahLst/>
              <a:cxnLst/>
              <a:rect l="l" t="t" r="r" b="b"/>
              <a:pathLst>
                <a:path w="120000" h="9" extrusionOk="0">
                  <a:moveTo>
                    <a:pt x="0" y="5"/>
                  </a:moveTo>
                  <a:cubicBezTo>
                    <a:pt x="0" y="6"/>
                    <a:pt x="0" y="8"/>
                    <a:pt x="0" y="9"/>
                  </a:cubicBezTo>
                  <a:cubicBezTo>
                    <a:pt x="0" y="8"/>
                    <a:pt x="0" y="7"/>
                    <a:pt x="0" y="6"/>
                  </a:cubicBezTo>
                  <a:cubicBezTo>
                    <a:pt x="0" y="6"/>
                    <a:pt x="0" y="5"/>
                    <a:pt x="0" y="5"/>
                  </a:cubicBezTo>
                  <a:moveTo>
                    <a:pt x="0" y="0"/>
                  </a:moveTo>
                  <a:cubicBezTo>
                    <a:pt x="0" y="2"/>
                    <a:pt x="0" y="3"/>
                    <a:pt x="0" y="5"/>
                  </a:cubicBezTo>
                  <a:cubicBezTo>
                    <a:pt x="0" y="4"/>
                    <a:pt x="0" y="4"/>
                    <a:pt x="0" y="4"/>
                  </a:cubicBezTo>
                  <a:cubicBezTo>
                    <a:pt x="0" y="3"/>
                    <a:pt x="0" y="1"/>
                    <a:pt x="0" y="0"/>
                  </a:cubicBezTo>
                </a:path>
              </a:pathLst>
            </a:custGeom>
            <a:solidFill>
              <a:srgbClr val="E1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1" name="Google Shape;2001;p16"/>
            <p:cNvSpPr/>
            <p:nvPr/>
          </p:nvSpPr>
          <p:spPr>
            <a:xfrm>
              <a:off x="4838700" y="3651250"/>
              <a:ext cx="74613" cy="42863"/>
            </a:xfrm>
            <a:custGeom>
              <a:avLst/>
              <a:gdLst/>
              <a:ahLst/>
              <a:cxnLst/>
              <a:rect l="l" t="t" r="r" b="b"/>
              <a:pathLst>
                <a:path w="57" h="32" extrusionOk="0">
                  <a:moveTo>
                    <a:pt x="0" y="0"/>
                  </a:moveTo>
                  <a:cubicBezTo>
                    <a:pt x="0" y="1"/>
                    <a:pt x="0" y="2"/>
                    <a:pt x="0" y="3"/>
                  </a:cubicBezTo>
                  <a:cubicBezTo>
                    <a:pt x="0" y="9"/>
                    <a:pt x="1" y="14"/>
                    <a:pt x="3" y="18"/>
                  </a:cubicBezTo>
                  <a:cubicBezTo>
                    <a:pt x="6" y="24"/>
                    <a:pt x="11" y="28"/>
                    <a:pt x="17" y="28"/>
                  </a:cubicBezTo>
                  <a:cubicBezTo>
                    <a:pt x="18" y="28"/>
                    <a:pt x="19" y="28"/>
                    <a:pt x="20" y="27"/>
                  </a:cubicBezTo>
                  <a:cubicBezTo>
                    <a:pt x="28" y="25"/>
                    <a:pt x="32" y="14"/>
                    <a:pt x="40" y="12"/>
                  </a:cubicBezTo>
                  <a:cubicBezTo>
                    <a:pt x="40" y="12"/>
                    <a:pt x="41" y="12"/>
                    <a:pt x="42" y="12"/>
                  </a:cubicBezTo>
                  <a:cubicBezTo>
                    <a:pt x="47" y="12"/>
                    <a:pt x="53" y="16"/>
                    <a:pt x="55" y="21"/>
                  </a:cubicBezTo>
                  <a:cubicBezTo>
                    <a:pt x="56" y="24"/>
                    <a:pt x="57" y="28"/>
                    <a:pt x="57" y="32"/>
                  </a:cubicBezTo>
                  <a:cubicBezTo>
                    <a:pt x="57" y="31"/>
                    <a:pt x="57" y="30"/>
                    <a:pt x="57" y="29"/>
                  </a:cubicBezTo>
                  <a:cubicBezTo>
                    <a:pt x="57" y="26"/>
                    <a:pt x="56" y="23"/>
                    <a:pt x="55" y="20"/>
                  </a:cubicBezTo>
                  <a:cubicBezTo>
                    <a:pt x="53" y="15"/>
                    <a:pt x="48" y="11"/>
                    <a:pt x="42" y="11"/>
                  </a:cubicBezTo>
                  <a:cubicBezTo>
                    <a:pt x="41" y="11"/>
                    <a:pt x="41" y="11"/>
                    <a:pt x="40" y="11"/>
                  </a:cubicBezTo>
                  <a:cubicBezTo>
                    <a:pt x="32" y="13"/>
                    <a:pt x="28" y="24"/>
                    <a:pt x="21" y="26"/>
                  </a:cubicBezTo>
                  <a:cubicBezTo>
                    <a:pt x="19" y="27"/>
                    <a:pt x="18" y="27"/>
                    <a:pt x="17" y="27"/>
                  </a:cubicBezTo>
                  <a:cubicBezTo>
                    <a:pt x="12" y="27"/>
                    <a:pt x="6" y="23"/>
                    <a:pt x="3" y="18"/>
                  </a:cubicBezTo>
                  <a:cubicBezTo>
                    <a:pt x="1" y="12"/>
                    <a:pt x="0" y="7"/>
                    <a:pt x="0" y="2"/>
                  </a:cubicBezTo>
                  <a:cubicBezTo>
                    <a:pt x="0" y="1"/>
                    <a:pt x="0" y="1"/>
                    <a:pt x="0" y="0"/>
                  </a:cubicBezTo>
                </a:path>
              </a:pathLst>
            </a:custGeom>
            <a:solidFill>
              <a:srgbClr val="CA9A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2" name="Google Shape;2002;p16"/>
            <p:cNvSpPr/>
            <p:nvPr/>
          </p:nvSpPr>
          <p:spPr>
            <a:xfrm>
              <a:off x="4838700" y="3654425"/>
              <a:ext cx="74613" cy="34925"/>
            </a:xfrm>
            <a:custGeom>
              <a:avLst/>
              <a:gdLst/>
              <a:ahLst/>
              <a:cxnLst/>
              <a:rect l="l" t="t" r="r" b="b"/>
              <a:pathLst>
                <a:path w="57" h="27" extrusionOk="0">
                  <a:moveTo>
                    <a:pt x="0" y="0"/>
                  </a:moveTo>
                  <a:cubicBezTo>
                    <a:pt x="0" y="5"/>
                    <a:pt x="1" y="10"/>
                    <a:pt x="3" y="16"/>
                  </a:cubicBezTo>
                  <a:cubicBezTo>
                    <a:pt x="6" y="21"/>
                    <a:pt x="12" y="25"/>
                    <a:pt x="17" y="25"/>
                  </a:cubicBezTo>
                  <a:cubicBezTo>
                    <a:pt x="18" y="25"/>
                    <a:pt x="19" y="25"/>
                    <a:pt x="21" y="24"/>
                  </a:cubicBezTo>
                  <a:cubicBezTo>
                    <a:pt x="28" y="22"/>
                    <a:pt x="32" y="11"/>
                    <a:pt x="40" y="9"/>
                  </a:cubicBezTo>
                  <a:cubicBezTo>
                    <a:pt x="41" y="9"/>
                    <a:pt x="41" y="9"/>
                    <a:pt x="42" y="9"/>
                  </a:cubicBezTo>
                  <a:cubicBezTo>
                    <a:pt x="48" y="9"/>
                    <a:pt x="53" y="13"/>
                    <a:pt x="55" y="18"/>
                  </a:cubicBezTo>
                  <a:cubicBezTo>
                    <a:pt x="56" y="21"/>
                    <a:pt x="57" y="24"/>
                    <a:pt x="57" y="27"/>
                  </a:cubicBezTo>
                  <a:cubicBezTo>
                    <a:pt x="57" y="23"/>
                    <a:pt x="56" y="19"/>
                    <a:pt x="55" y="15"/>
                  </a:cubicBezTo>
                  <a:cubicBezTo>
                    <a:pt x="53" y="9"/>
                    <a:pt x="47" y="6"/>
                    <a:pt x="42" y="6"/>
                  </a:cubicBezTo>
                  <a:cubicBezTo>
                    <a:pt x="41" y="6"/>
                    <a:pt x="40" y="6"/>
                    <a:pt x="40" y="6"/>
                  </a:cubicBezTo>
                  <a:cubicBezTo>
                    <a:pt x="32" y="8"/>
                    <a:pt x="28" y="18"/>
                    <a:pt x="20" y="21"/>
                  </a:cubicBezTo>
                  <a:cubicBezTo>
                    <a:pt x="19" y="21"/>
                    <a:pt x="18" y="22"/>
                    <a:pt x="17" y="22"/>
                  </a:cubicBezTo>
                  <a:cubicBezTo>
                    <a:pt x="11" y="22"/>
                    <a:pt x="6" y="17"/>
                    <a:pt x="3" y="12"/>
                  </a:cubicBezTo>
                  <a:cubicBezTo>
                    <a:pt x="1" y="8"/>
                    <a:pt x="0" y="4"/>
                    <a:pt x="0" y="0"/>
                  </a:cubicBezTo>
                </a:path>
              </a:pathLst>
            </a:custGeom>
            <a:solidFill>
              <a:srgbClr val="6F53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3" name="Google Shape;2003;p16"/>
            <p:cNvSpPr/>
            <p:nvPr/>
          </p:nvSpPr>
          <p:spPr>
            <a:xfrm>
              <a:off x="4957763" y="3648075"/>
              <a:ext cx="55563" cy="71438"/>
            </a:xfrm>
            <a:custGeom>
              <a:avLst/>
              <a:gdLst/>
              <a:ahLst/>
              <a:cxnLst/>
              <a:rect l="l" t="t" r="r" b="b"/>
              <a:pathLst>
                <a:path w="42" h="55" extrusionOk="0">
                  <a:moveTo>
                    <a:pt x="42" y="0"/>
                  </a:moveTo>
                  <a:cubicBezTo>
                    <a:pt x="42" y="1"/>
                    <a:pt x="42" y="1"/>
                    <a:pt x="42" y="1"/>
                  </a:cubicBezTo>
                  <a:cubicBezTo>
                    <a:pt x="40" y="6"/>
                    <a:pt x="37" y="11"/>
                    <a:pt x="34" y="14"/>
                  </a:cubicBezTo>
                  <a:cubicBezTo>
                    <a:pt x="2" y="52"/>
                    <a:pt x="2" y="52"/>
                    <a:pt x="2" y="52"/>
                  </a:cubicBezTo>
                  <a:cubicBezTo>
                    <a:pt x="2" y="53"/>
                    <a:pt x="1" y="54"/>
                    <a:pt x="0" y="55"/>
                  </a:cubicBezTo>
                  <a:cubicBezTo>
                    <a:pt x="0" y="55"/>
                    <a:pt x="0" y="55"/>
                    <a:pt x="0" y="55"/>
                  </a:cubicBezTo>
                  <a:cubicBezTo>
                    <a:pt x="1" y="54"/>
                    <a:pt x="2" y="54"/>
                    <a:pt x="2" y="53"/>
                  </a:cubicBezTo>
                  <a:cubicBezTo>
                    <a:pt x="34" y="15"/>
                    <a:pt x="34" y="15"/>
                    <a:pt x="34" y="15"/>
                  </a:cubicBezTo>
                  <a:cubicBezTo>
                    <a:pt x="37" y="11"/>
                    <a:pt x="40" y="7"/>
                    <a:pt x="42" y="2"/>
                  </a:cubicBezTo>
                  <a:cubicBezTo>
                    <a:pt x="42" y="2"/>
                    <a:pt x="42" y="1"/>
                    <a:pt x="42" y="0"/>
                  </a:cubicBezTo>
                </a:path>
              </a:pathLst>
            </a:custGeom>
            <a:solidFill>
              <a:srgbClr val="4444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4" name="Google Shape;2004;p16"/>
            <p:cNvSpPr/>
            <p:nvPr/>
          </p:nvSpPr>
          <p:spPr>
            <a:xfrm>
              <a:off x="4927600" y="3719513"/>
              <a:ext cx="30163" cy="53975"/>
            </a:xfrm>
            <a:custGeom>
              <a:avLst/>
              <a:gdLst/>
              <a:ahLst/>
              <a:cxnLst/>
              <a:rect l="l" t="t" r="r" b="b"/>
              <a:pathLst>
                <a:path w="23" h="41" extrusionOk="0">
                  <a:moveTo>
                    <a:pt x="23" y="0"/>
                  </a:moveTo>
                  <a:cubicBezTo>
                    <a:pt x="13" y="12"/>
                    <a:pt x="3" y="26"/>
                    <a:pt x="0" y="41"/>
                  </a:cubicBezTo>
                  <a:cubicBezTo>
                    <a:pt x="3" y="26"/>
                    <a:pt x="13" y="13"/>
                    <a:pt x="23" y="0"/>
                  </a:cubicBezTo>
                  <a:cubicBezTo>
                    <a:pt x="23" y="0"/>
                    <a:pt x="23" y="0"/>
                    <a:pt x="23"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5" name="Google Shape;2005;p16"/>
            <p:cNvSpPr/>
            <p:nvPr/>
          </p:nvSpPr>
          <p:spPr>
            <a:xfrm>
              <a:off x="4926013" y="3636963"/>
              <a:ext cx="88900" cy="146050"/>
            </a:xfrm>
            <a:custGeom>
              <a:avLst/>
              <a:gdLst/>
              <a:ahLst/>
              <a:cxnLst/>
              <a:rect l="l" t="t" r="r" b="b"/>
              <a:pathLst>
                <a:path w="68" h="111" extrusionOk="0">
                  <a:moveTo>
                    <a:pt x="67" y="0"/>
                  </a:moveTo>
                  <a:cubicBezTo>
                    <a:pt x="67" y="2"/>
                    <a:pt x="67" y="4"/>
                    <a:pt x="67" y="6"/>
                  </a:cubicBezTo>
                  <a:cubicBezTo>
                    <a:pt x="65" y="11"/>
                    <a:pt x="62" y="15"/>
                    <a:pt x="59" y="19"/>
                  </a:cubicBezTo>
                  <a:cubicBezTo>
                    <a:pt x="48" y="31"/>
                    <a:pt x="38" y="44"/>
                    <a:pt x="27" y="56"/>
                  </a:cubicBezTo>
                  <a:cubicBezTo>
                    <a:pt x="14" y="72"/>
                    <a:pt x="0" y="91"/>
                    <a:pt x="1" y="111"/>
                  </a:cubicBezTo>
                  <a:cubicBezTo>
                    <a:pt x="1" y="109"/>
                    <a:pt x="2" y="106"/>
                    <a:pt x="2" y="104"/>
                  </a:cubicBezTo>
                  <a:cubicBezTo>
                    <a:pt x="5" y="89"/>
                    <a:pt x="15" y="75"/>
                    <a:pt x="25" y="63"/>
                  </a:cubicBezTo>
                  <a:cubicBezTo>
                    <a:pt x="26" y="62"/>
                    <a:pt x="27" y="61"/>
                    <a:pt x="27" y="60"/>
                  </a:cubicBezTo>
                  <a:cubicBezTo>
                    <a:pt x="59" y="22"/>
                    <a:pt x="59" y="22"/>
                    <a:pt x="59" y="22"/>
                  </a:cubicBezTo>
                  <a:cubicBezTo>
                    <a:pt x="62" y="19"/>
                    <a:pt x="65" y="14"/>
                    <a:pt x="67" y="9"/>
                  </a:cubicBezTo>
                  <a:cubicBezTo>
                    <a:pt x="67" y="9"/>
                    <a:pt x="67" y="9"/>
                    <a:pt x="67" y="8"/>
                  </a:cubicBezTo>
                  <a:cubicBezTo>
                    <a:pt x="67" y="5"/>
                    <a:pt x="68" y="3"/>
                    <a:pt x="67" y="0"/>
                  </a:cubicBezTo>
                </a:path>
              </a:pathLst>
            </a:custGeom>
            <a:solidFill>
              <a:srgbClr val="6F53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6" name="Google Shape;2006;p16"/>
            <p:cNvSpPr/>
            <p:nvPr/>
          </p:nvSpPr>
          <p:spPr>
            <a:xfrm>
              <a:off x="4903788" y="3767138"/>
              <a:ext cx="23813" cy="25400"/>
            </a:xfrm>
            <a:custGeom>
              <a:avLst/>
              <a:gdLst/>
              <a:ahLst/>
              <a:cxnLst/>
              <a:rect l="l" t="t" r="r" b="b"/>
              <a:pathLst>
                <a:path w="18" h="20" extrusionOk="0">
                  <a:moveTo>
                    <a:pt x="0" y="0"/>
                  </a:moveTo>
                  <a:cubicBezTo>
                    <a:pt x="0" y="3"/>
                    <a:pt x="0" y="7"/>
                    <a:pt x="1" y="10"/>
                  </a:cubicBezTo>
                  <a:cubicBezTo>
                    <a:pt x="3" y="15"/>
                    <a:pt x="8" y="20"/>
                    <a:pt x="14" y="20"/>
                  </a:cubicBezTo>
                  <a:cubicBezTo>
                    <a:pt x="15" y="20"/>
                    <a:pt x="16" y="20"/>
                    <a:pt x="18" y="19"/>
                  </a:cubicBezTo>
                  <a:cubicBezTo>
                    <a:pt x="18" y="19"/>
                    <a:pt x="18" y="19"/>
                    <a:pt x="17" y="18"/>
                  </a:cubicBezTo>
                  <a:cubicBezTo>
                    <a:pt x="16" y="19"/>
                    <a:pt x="15" y="19"/>
                    <a:pt x="14" y="19"/>
                  </a:cubicBezTo>
                  <a:cubicBezTo>
                    <a:pt x="8" y="19"/>
                    <a:pt x="3" y="14"/>
                    <a:pt x="1" y="9"/>
                  </a:cubicBezTo>
                  <a:cubicBezTo>
                    <a:pt x="1" y="6"/>
                    <a:pt x="0" y="4"/>
                    <a:pt x="0" y="2"/>
                  </a:cubicBezTo>
                  <a:cubicBezTo>
                    <a:pt x="0" y="1"/>
                    <a:pt x="0" y="1"/>
                    <a:pt x="0" y="0"/>
                  </a:cubicBezTo>
                </a:path>
              </a:pathLst>
            </a:custGeom>
            <a:solidFill>
              <a:srgbClr val="E1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7" name="Google Shape;2007;p16"/>
            <p:cNvSpPr/>
            <p:nvPr/>
          </p:nvSpPr>
          <p:spPr>
            <a:xfrm>
              <a:off x="4903788" y="3768725"/>
              <a:ext cx="22225" cy="23813"/>
            </a:xfrm>
            <a:custGeom>
              <a:avLst/>
              <a:gdLst/>
              <a:ahLst/>
              <a:cxnLst/>
              <a:rect l="l" t="t" r="r" b="b"/>
              <a:pathLst>
                <a:path w="17" h="17" extrusionOk="0">
                  <a:moveTo>
                    <a:pt x="0" y="0"/>
                  </a:moveTo>
                  <a:cubicBezTo>
                    <a:pt x="0" y="2"/>
                    <a:pt x="1" y="4"/>
                    <a:pt x="1" y="7"/>
                  </a:cubicBezTo>
                  <a:cubicBezTo>
                    <a:pt x="3" y="12"/>
                    <a:pt x="8" y="17"/>
                    <a:pt x="14" y="17"/>
                  </a:cubicBezTo>
                  <a:cubicBezTo>
                    <a:pt x="15" y="17"/>
                    <a:pt x="16" y="17"/>
                    <a:pt x="17" y="16"/>
                  </a:cubicBezTo>
                  <a:cubicBezTo>
                    <a:pt x="17" y="15"/>
                    <a:pt x="17" y="14"/>
                    <a:pt x="17" y="13"/>
                  </a:cubicBezTo>
                  <a:cubicBezTo>
                    <a:pt x="16" y="14"/>
                    <a:pt x="15" y="14"/>
                    <a:pt x="14" y="14"/>
                  </a:cubicBezTo>
                  <a:cubicBezTo>
                    <a:pt x="8" y="14"/>
                    <a:pt x="3" y="9"/>
                    <a:pt x="1" y="3"/>
                  </a:cubicBezTo>
                  <a:cubicBezTo>
                    <a:pt x="1" y="2"/>
                    <a:pt x="0" y="1"/>
                    <a:pt x="0" y="0"/>
                  </a:cubicBezTo>
                </a:path>
              </a:pathLst>
            </a:custGeom>
            <a:solidFill>
              <a:srgbClr val="6F53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8" name="Google Shape;2008;p16"/>
            <p:cNvSpPr/>
            <p:nvPr/>
          </p:nvSpPr>
          <p:spPr>
            <a:xfrm>
              <a:off x="4552950" y="5516563"/>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9" name="Google Shape;2009;p16"/>
            <p:cNvSpPr/>
            <p:nvPr/>
          </p:nvSpPr>
          <p:spPr>
            <a:xfrm>
              <a:off x="4552950" y="5516563"/>
              <a:ext cx="1588" cy="1588"/>
            </a:xfrm>
            <a:prstGeom prst="ellipse">
              <a:avLst/>
            </a:prstGeom>
            <a:solidFill>
              <a:srgbClr val="5B57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0" name="Google Shape;2010;p16"/>
            <p:cNvSpPr/>
            <p:nvPr/>
          </p:nvSpPr>
          <p:spPr>
            <a:xfrm>
              <a:off x="4492625" y="5513388"/>
              <a:ext cx="60325" cy="11113"/>
            </a:xfrm>
            <a:custGeom>
              <a:avLst/>
              <a:gdLst/>
              <a:ahLst/>
              <a:cxnLst/>
              <a:rect l="l" t="t" r="r" b="b"/>
              <a:pathLst>
                <a:path w="46" h="9" extrusionOk="0">
                  <a:moveTo>
                    <a:pt x="0" y="0"/>
                  </a:moveTo>
                  <a:cubicBezTo>
                    <a:pt x="0" y="0"/>
                    <a:pt x="5" y="9"/>
                    <a:pt x="20" y="9"/>
                  </a:cubicBezTo>
                  <a:cubicBezTo>
                    <a:pt x="26" y="9"/>
                    <a:pt x="35" y="7"/>
                    <a:pt x="46" y="3"/>
                  </a:cubicBezTo>
                  <a:cubicBezTo>
                    <a:pt x="46" y="3"/>
                    <a:pt x="46" y="3"/>
                    <a:pt x="46" y="3"/>
                  </a:cubicBezTo>
                  <a:cubicBezTo>
                    <a:pt x="46" y="3"/>
                    <a:pt x="46" y="3"/>
                    <a:pt x="46" y="3"/>
                  </a:cubicBezTo>
                  <a:cubicBezTo>
                    <a:pt x="0" y="0"/>
                    <a:pt x="0" y="0"/>
                    <a:pt x="0" y="0"/>
                  </a:cubicBezTo>
                </a:path>
              </a:pathLst>
            </a:custGeom>
            <a:solidFill>
              <a:srgbClr val="916B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1" name="Google Shape;2011;p16"/>
            <p:cNvSpPr/>
            <p:nvPr/>
          </p:nvSpPr>
          <p:spPr>
            <a:xfrm>
              <a:off x="4891088" y="5519738"/>
              <a:ext cx="90488" cy="25400"/>
            </a:xfrm>
            <a:custGeom>
              <a:avLst/>
              <a:gdLst/>
              <a:ahLst/>
              <a:cxnLst/>
              <a:rect l="l" t="t" r="r" b="b"/>
              <a:pathLst>
                <a:path w="69" h="20" extrusionOk="0">
                  <a:moveTo>
                    <a:pt x="0" y="0"/>
                  </a:moveTo>
                  <a:cubicBezTo>
                    <a:pt x="0" y="0"/>
                    <a:pt x="17" y="20"/>
                    <a:pt x="42" y="20"/>
                  </a:cubicBezTo>
                  <a:cubicBezTo>
                    <a:pt x="50" y="20"/>
                    <a:pt x="60" y="18"/>
                    <a:pt x="69" y="12"/>
                  </a:cubicBezTo>
                  <a:cubicBezTo>
                    <a:pt x="0" y="0"/>
                    <a:pt x="0" y="0"/>
                    <a:pt x="0" y="0"/>
                  </a:cubicBezTo>
                </a:path>
              </a:pathLst>
            </a:custGeom>
            <a:solidFill>
              <a:srgbClr val="916B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2" name="Google Shape;2012;p16"/>
            <p:cNvSpPr/>
            <p:nvPr/>
          </p:nvSpPr>
          <p:spPr>
            <a:xfrm>
              <a:off x="5008563" y="4954588"/>
              <a:ext cx="0" cy="0"/>
            </a:xfrm>
            <a:custGeom>
              <a:avLst/>
              <a:gdLst/>
              <a:ahLst/>
              <a:cxnLst/>
              <a:rect l="l" t="t" r="r" b="b"/>
              <a:pathLst>
                <a:path w="1" h="120000" extrusionOk="0">
                  <a:moveTo>
                    <a:pt x="0" y="0"/>
                  </a:moveTo>
                  <a:cubicBezTo>
                    <a:pt x="0" y="0"/>
                    <a:pt x="0" y="0"/>
                    <a:pt x="0" y="0"/>
                  </a:cubicBezTo>
                  <a:cubicBezTo>
                    <a:pt x="0" y="0"/>
                    <a:pt x="0" y="0"/>
                    <a:pt x="0" y="0"/>
                  </a:cubicBezTo>
                  <a:cubicBezTo>
                    <a:pt x="0" y="0"/>
                    <a:pt x="0" y="0"/>
                    <a:pt x="0" y="0"/>
                  </a:cubicBezTo>
                </a:path>
              </a:pathLst>
            </a:custGeom>
            <a:solidFill>
              <a:srgbClr val="B4B5C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3" name="Google Shape;2013;p16"/>
            <p:cNvSpPr/>
            <p:nvPr/>
          </p:nvSpPr>
          <p:spPr>
            <a:xfrm>
              <a:off x="4978400" y="4954588"/>
              <a:ext cx="30163" cy="30163"/>
            </a:xfrm>
            <a:custGeom>
              <a:avLst/>
              <a:gdLst/>
              <a:ahLst/>
              <a:cxnLst/>
              <a:rect l="l" t="t" r="r" b="b"/>
              <a:pathLst>
                <a:path w="22" h="23" extrusionOk="0">
                  <a:moveTo>
                    <a:pt x="22" y="0"/>
                  </a:moveTo>
                  <a:cubicBezTo>
                    <a:pt x="20" y="1"/>
                    <a:pt x="1" y="14"/>
                    <a:pt x="0" y="21"/>
                  </a:cubicBezTo>
                  <a:cubicBezTo>
                    <a:pt x="0" y="23"/>
                    <a:pt x="0" y="23"/>
                    <a:pt x="1" y="23"/>
                  </a:cubicBezTo>
                  <a:cubicBezTo>
                    <a:pt x="4" y="23"/>
                    <a:pt x="11" y="15"/>
                    <a:pt x="11" y="15"/>
                  </a:cubicBezTo>
                  <a:cubicBezTo>
                    <a:pt x="22" y="0"/>
                    <a:pt x="22" y="0"/>
                    <a:pt x="22" y="0"/>
                  </a:cubicBezTo>
                  <a:cubicBezTo>
                    <a:pt x="22" y="0"/>
                    <a:pt x="22" y="0"/>
                    <a:pt x="22" y="0"/>
                  </a:cubicBezTo>
                </a:path>
              </a:pathLst>
            </a:custGeom>
            <a:solidFill>
              <a:srgbClr val="5B57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4" name="Google Shape;2014;p16"/>
            <p:cNvSpPr/>
            <p:nvPr/>
          </p:nvSpPr>
          <p:spPr>
            <a:xfrm>
              <a:off x="4964113" y="5091113"/>
              <a:ext cx="55563" cy="36513"/>
            </a:xfrm>
            <a:custGeom>
              <a:avLst/>
              <a:gdLst/>
              <a:ahLst/>
              <a:cxnLst/>
              <a:rect l="l" t="t" r="r" b="b"/>
              <a:pathLst>
                <a:path w="42" h="27" extrusionOk="0">
                  <a:moveTo>
                    <a:pt x="42" y="0"/>
                  </a:moveTo>
                  <a:cubicBezTo>
                    <a:pt x="35" y="6"/>
                    <a:pt x="25" y="10"/>
                    <a:pt x="15" y="11"/>
                  </a:cubicBezTo>
                  <a:cubicBezTo>
                    <a:pt x="1" y="11"/>
                    <a:pt x="0" y="27"/>
                    <a:pt x="7" y="27"/>
                  </a:cubicBezTo>
                  <a:cubicBezTo>
                    <a:pt x="8" y="27"/>
                    <a:pt x="10" y="27"/>
                    <a:pt x="11" y="26"/>
                  </a:cubicBezTo>
                  <a:cubicBezTo>
                    <a:pt x="22" y="20"/>
                    <a:pt x="42" y="0"/>
                    <a:pt x="42" y="0"/>
                  </a:cubicBezTo>
                </a:path>
              </a:pathLst>
            </a:custGeom>
            <a:solidFill>
              <a:srgbClr val="5B57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5" name="Google Shape;2015;p16"/>
            <p:cNvSpPr/>
            <p:nvPr/>
          </p:nvSpPr>
          <p:spPr>
            <a:xfrm>
              <a:off x="5000625" y="5110163"/>
              <a:ext cx="23813" cy="55563"/>
            </a:xfrm>
            <a:custGeom>
              <a:avLst/>
              <a:gdLst/>
              <a:ahLst/>
              <a:cxnLst/>
              <a:rect l="l" t="t" r="r" b="b"/>
              <a:pathLst>
                <a:path w="19" h="43" extrusionOk="0">
                  <a:moveTo>
                    <a:pt x="19" y="0"/>
                  </a:moveTo>
                  <a:cubicBezTo>
                    <a:pt x="0" y="41"/>
                    <a:pt x="0" y="41"/>
                    <a:pt x="0" y="41"/>
                  </a:cubicBezTo>
                  <a:cubicBezTo>
                    <a:pt x="1" y="42"/>
                    <a:pt x="2" y="43"/>
                    <a:pt x="3" y="43"/>
                  </a:cubicBezTo>
                  <a:cubicBezTo>
                    <a:pt x="11" y="43"/>
                    <a:pt x="19" y="0"/>
                    <a:pt x="19" y="0"/>
                  </a:cubicBezTo>
                </a:path>
              </a:pathLst>
            </a:custGeom>
            <a:solidFill>
              <a:srgbClr val="5B57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6" name="Google Shape;2016;p16"/>
            <p:cNvSpPr/>
            <p:nvPr/>
          </p:nvSpPr>
          <p:spPr>
            <a:xfrm>
              <a:off x="5602288" y="3557588"/>
              <a:ext cx="347663" cy="73025"/>
            </a:xfrm>
            <a:prstGeom prst="rect">
              <a:avLst/>
            </a:prstGeom>
            <a:solidFill>
              <a:srgbClr val="949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7" name="Google Shape;2017;p16"/>
            <p:cNvSpPr/>
            <p:nvPr/>
          </p:nvSpPr>
          <p:spPr>
            <a:xfrm>
              <a:off x="5602288" y="3557588"/>
              <a:ext cx="347663" cy="73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8" name="Google Shape;2018;p16"/>
            <p:cNvSpPr/>
            <p:nvPr/>
          </p:nvSpPr>
          <p:spPr>
            <a:xfrm>
              <a:off x="6399213" y="3557588"/>
              <a:ext cx="346075" cy="73025"/>
            </a:xfrm>
            <a:prstGeom prst="rect">
              <a:avLst/>
            </a:prstGeom>
            <a:solidFill>
              <a:srgbClr val="949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9" name="Google Shape;2019;p16"/>
            <p:cNvSpPr/>
            <p:nvPr/>
          </p:nvSpPr>
          <p:spPr>
            <a:xfrm>
              <a:off x="6399213" y="3557588"/>
              <a:ext cx="346075" cy="73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0" name="Google Shape;2020;p16"/>
            <p:cNvSpPr/>
            <p:nvPr/>
          </p:nvSpPr>
          <p:spPr>
            <a:xfrm>
              <a:off x="7194550" y="3557588"/>
              <a:ext cx="346075" cy="73025"/>
            </a:xfrm>
            <a:prstGeom prst="rect">
              <a:avLst/>
            </a:prstGeom>
            <a:solidFill>
              <a:srgbClr val="949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1" name="Google Shape;2021;p16"/>
            <p:cNvSpPr/>
            <p:nvPr/>
          </p:nvSpPr>
          <p:spPr>
            <a:xfrm>
              <a:off x="7194550" y="3557588"/>
              <a:ext cx="346075" cy="73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2" name="Google Shape;2022;p16"/>
            <p:cNvSpPr/>
            <p:nvPr/>
          </p:nvSpPr>
          <p:spPr>
            <a:xfrm>
              <a:off x="7989888" y="5332413"/>
              <a:ext cx="284163" cy="46038"/>
            </a:xfrm>
            <a:prstGeom prst="ellipse">
              <a:avLst/>
            </a:prstGeom>
            <a:solidFill>
              <a:srgbClr val="ECF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3" name="Google Shape;2023;p16"/>
            <p:cNvSpPr/>
            <p:nvPr/>
          </p:nvSpPr>
          <p:spPr>
            <a:xfrm>
              <a:off x="3590925" y="5634038"/>
              <a:ext cx="284163" cy="46038"/>
            </a:xfrm>
            <a:custGeom>
              <a:avLst/>
              <a:gdLst/>
              <a:ahLst/>
              <a:cxnLst/>
              <a:rect l="l" t="t" r="r" b="b"/>
              <a:pathLst>
                <a:path w="216" h="35" extrusionOk="0">
                  <a:moveTo>
                    <a:pt x="68" y="0"/>
                  </a:moveTo>
                  <a:cubicBezTo>
                    <a:pt x="28" y="2"/>
                    <a:pt x="0" y="9"/>
                    <a:pt x="0" y="17"/>
                  </a:cubicBezTo>
                  <a:cubicBezTo>
                    <a:pt x="0" y="27"/>
                    <a:pt x="48" y="35"/>
                    <a:pt x="108" y="35"/>
                  </a:cubicBezTo>
                  <a:cubicBezTo>
                    <a:pt x="167" y="35"/>
                    <a:pt x="216" y="27"/>
                    <a:pt x="216" y="17"/>
                  </a:cubicBezTo>
                  <a:cubicBezTo>
                    <a:pt x="216" y="11"/>
                    <a:pt x="202" y="6"/>
                    <a:pt x="180" y="3"/>
                  </a:cubicBezTo>
                  <a:cubicBezTo>
                    <a:pt x="176" y="4"/>
                    <a:pt x="171" y="5"/>
                    <a:pt x="165" y="5"/>
                  </a:cubicBezTo>
                  <a:cubicBezTo>
                    <a:pt x="163" y="5"/>
                    <a:pt x="162" y="5"/>
                    <a:pt x="160" y="5"/>
                  </a:cubicBezTo>
                  <a:cubicBezTo>
                    <a:pt x="131" y="5"/>
                    <a:pt x="98" y="3"/>
                    <a:pt x="68" y="0"/>
                  </a:cubicBezTo>
                </a:path>
              </a:pathLst>
            </a:custGeom>
            <a:solidFill>
              <a:srgbClr val="ECF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4" name="Google Shape;2024;p16"/>
            <p:cNvSpPr/>
            <p:nvPr/>
          </p:nvSpPr>
          <p:spPr>
            <a:xfrm>
              <a:off x="7610475" y="5575300"/>
              <a:ext cx="423863" cy="71438"/>
            </a:xfrm>
            <a:prstGeom prst="ellipse">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5" name="Google Shape;2025;p16"/>
            <p:cNvSpPr/>
            <p:nvPr/>
          </p:nvSpPr>
          <p:spPr>
            <a:xfrm>
              <a:off x="7710488" y="5453063"/>
              <a:ext cx="222250" cy="131763"/>
            </a:xfrm>
            <a:custGeom>
              <a:avLst/>
              <a:gdLst/>
              <a:ahLst/>
              <a:cxnLst/>
              <a:rect l="l" t="t" r="r" b="b"/>
              <a:pathLst>
                <a:path w="169" h="101" extrusionOk="0">
                  <a:moveTo>
                    <a:pt x="152" y="76"/>
                  </a:moveTo>
                  <a:cubicBezTo>
                    <a:pt x="159" y="70"/>
                    <a:pt x="164" y="62"/>
                    <a:pt x="167" y="53"/>
                  </a:cubicBezTo>
                  <a:cubicBezTo>
                    <a:pt x="169" y="44"/>
                    <a:pt x="165" y="33"/>
                    <a:pt x="156" y="30"/>
                  </a:cubicBezTo>
                  <a:cubicBezTo>
                    <a:pt x="146" y="26"/>
                    <a:pt x="136" y="33"/>
                    <a:pt x="128" y="40"/>
                  </a:cubicBezTo>
                  <a:cubicBezTo>
                    <a:pt x="120" y="47"/>
                    <a:pt x="111" y="54"/>
                    <a:pt x="100" y="53"/>
                  </a:cubicBezTo>
                  <a:cubicBezTo>
                    <a:pt x="111" y="43"/>
                    <a:pt x="116" y="28"/>
                    <a:pt x="113" y="14"/>
                  </a:cubicBezTo>
                  <a:cubicBezTo>
                    <a:pt x="113" y="11"/>
                    <a:pt x="112" y="8"/>
                    <a:pt x="110" y="6"/>
                  </a:cubicBezTo>
                  <a:cubicBezTo>
                    <a:pt x="104" y="0"/>
                    <a:pt x="94" y="2"/>
                    <a:pt x="88" y="7"/>
                  </a:cubicBezTo>
                  <a:cubicBezTo>
                    <a:pt x="67" y="22"/>
                    <a:pt x="61" y="50"/>
                    <a:pt x="61" y="75"/>
                  </a:cubicBezTo>
                  <a:cubicBezTo>
                    <a:pt x="59" y="66"/>
                    <a:pt x="61" y="56"/>
                    <a:pt x="61" y="47"/>
                  </a:cubicBezTo>
                  <a:cubicBezTo>
                    <a:pt x="61" y="38"/>
                    <a:pt x="58" y="27"/>
                    <a:pt x="50" y="22"/>
                  </a:cubicBezTo>
                  <a:cubicBezTo>
                    <a:pt x="45" y="20"/>
                    <a:pt x="40" y="18"/>
                    <a:pt x="34" y="19"/>
                  </a:cubicBezTo>
                  <a:cubicBezTo>
                    <a:pt x="25" y="18"/>
                    <a:pt x="14" y="19"/>
                    <a:pt x="8" y="26"/>
                  </a:cubicBezTo>
                  <a:cubicBezTo>
                    <a:pt x="0" y="34"/>
                    <a:pt x="2" y="49"/>
                    <a:pt x="9" y="58"/>
                  </a:cubicBezTo>
                  <a:cubicBezTo>
                    <a:pt x="16" y="67"/>
                    <a:pt x="26" y="73"/>
                    <a:pt x="36" y="80"/>
                  </a:cubicBezTo>
                  <a:cubicBezTo>
                    <a:pt x="44" y="84"/>
                    <a:pt x="50" y="91"/>
                    <a:pt x="55" y="98"/>
                  </a:cubicBezTo>
                  <a:cubicBezTo>
                    <a:pt x="56" y="99"/>
                    <a:pt x="57" y="100"/>
                    <a:pt x="57" y="101"/>
                  </a:cubicBezTo>
                  <a:cubicBezTo>
                    <a:pt x="116" y="101"/>
                    <a:pt x="116" y="101"/>
                    <a:pt x="116" y="101"/>
                  </a:cubicBezTo>
                  <a:cubicBezTo>
                    <a:pt x="129" y="95"/>
                    <a:pt x="141" y="86"/>
                    <a:pt x="152" y="76"/>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6" name="Google Shape;2026;p16"/>
            <p:cNvSpPr/>
            <p:nvPr/>
          </p:nvSpPr>
          <p:spPr>
            <a:xfrm>
              <a:off x="3648075" y="5302250"/>
              <a:ext cx="182563" cy="234950"/>
            </a:xfrm>
            <a:custGeom>
              <a:avLst/>
              <a:gdLst/>
              <a:ahLst/>
              <a:cxnLst/>
              <a:rect l="l" t="t" r="r" b="b"/>
              <a:pathLst>
                <a:path w="138" h="179" extrusionOk="0">
                  <a:moveTo>
                    <a:pt x="69" y="0"/>
                  </a:moveTo>
                  <a:cubicBezTo>
                    <a:pt x="69" y="0"/>
                    <a:pt x="91" y="28"/>
                    <a:pt x="59" y="72"/>
                  </a:cubicBezTo>
                  <a:cubicBezTo>
                    <a:pt x="27" y="115"/>
                    <a:pt x="0" y="152"/>
                    <a:pt x="11" y="179"/>
                  </a:cubicBezTo>
                  <a:cubicBezTo>
                    <a:pt x="11" y="179"/>
                    <a:pt x="59" y="98"/>
                    <a:pt x="99" y="97"/>
                  </a:cubicBezTo>
                  <a:cubicBezTo>
                    <a:pt x="138" y="96"/>
                    <a:pt x="112" y="48"/>
                    <a:pt x="69" y="0"/>
                  </a:cubicBezTo>
                </a:path>
              </a:pathLst>
            </a:cu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7" name="Google Shape;2027;p16"/>
            <p:cNvSpPr/>
            <p:nvPr/>
          </p:nvSpPr>
          <p:spPr>
            <a:xfrm>
              <a:off x="3692525" y="5302250"/>
              <a:ext cx="122238" cy="193675"/>
            </a:xfrm>
            <a:custGeom>
              <a:avLst/>
              <a:gdLst/>
              <a:ahLst/>
              <a:cxnLst/>
              <a:rect l="l" t="t" r="r" b="b"/>
              <a:pathLst>
                <a:path w="94" h="147" extrusionOk="0">
                  <a:moveTo>
                    <a:pt x="68" y="40"/>
                  </a:moveTo>
                  <a:cubicBezTo>
                    <a:pt x="89" y="72"/>
                    <a:pt x="94" y="96"/>
                    <a:pt x="66" y="97"/>
                  </a:cubicBezTo>
                  <a:cubicBezTo>
                    <a:pt x="43" y="98"/>
                    <a:pt x="17" y="124"/>
                    <a:pt x="0" y="147"/>
                  </a:cubicBezTo>
                  <a:cubicBezTo>
                    <a:pt x="0" y="147"/>
                    <a:pt x="0" y="147"/>
                    <a:pt x="0" y="147"/>
                  </a:cubicBezTo>
                  <a:cubicBezTo>
                    <a:pt x="18" y="124"/>
                    <a:pt x="43" y="98"/>
                    <a:pt x="66" y="97"/>
                  </a:cubicBezTo>
                  <a:cubicBezTo>
                    <a:pt x="94" y="96"/>
                    <a:pt x="89" y="72"/>
                    <a:pt x="68" y="40"/>
                  </a:cubicBezTo>
                  <a:moveTo>
                    <a:pt x="36" y="0"/>
                  </a:moveTo>
                  <a:cubicBezTo>
                    <a:pt x="36" y="0"/>
                    <a:pt x="37" y="1"/>
                    <a:pt x="37" y="2"/>
                  </a:cubicBezTo>
                  <a:cubicBezTo>
                    <a:pt x="36" y="0"/>
                    <a:pt x="36" y="0"/>
                    <a:pt x="36" y="0"/>
                  </a:cubicBezTo>
                  <a:moveTo>
                    <a:pt x="36" y="0"/>
                  </a:moveTo>
                  <a:cubicBezTo>
                    <a:pt x="36" y="0"/>
                    <a:pt x="36" y="0"/>
                    <a:pt x="36" y="0"/>
                  </a:cubicBezTo>
                  <a:cubicBezTo>
                    <a:pt x="36" y="0"/>
                    <a:pt x="36" y="0"/>
                    <a:pt x="37" y="1"/>
                  </a:cubicBezTo>
                  <a:cubicBezTo>
                    <a:pt x="36" y="0"/>
                    <a:pt x="36" y="0"/>
                    <a:pt x="36"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8" name="Google Shape;2028;p16"/>
            <p:cNvSpPr/>
            <p:nvPr/>
          </p:nvSpPr>
          <p:spPr>
            <a:xfrm>
              <a:off x="3686175" y="5302250"/>
              <a:ext cx="136525" cy="195263"/>
            </a:xfrm>
            <a:custGeom>
              <a:avLst/>
              <a:gdLst/>
              <a:ahLst/>
              <a:cxnLst/>
              <a:rect l="l" t="t" r="r" b="b"/>
              <a:pathLst>
                <a:path w="103" h="148" extrusionOk="0">
                  <a:moveTo>
                    <a:pt x="40" y="0"/>
                  </a:moveTo>
                  <a:cubicBezTo>
                    <a:pt x="40" y="0"/>
                    <a:pt x="40" y="0"/>
                    <a:pt x="40" y="0"/>
                  </a:cubicBezTo>
                  <a:cubicBezTo>
                    <a:pt x="40" y="0"/>
                    <a:pt x="40" y="0"/>
                    <a:pt x="41" y="2"/>
                  </a:cubicBezTo>
                  <a:cubicBezTo>
                    <a:pt x="43" y="4"/>
                    <a:pt x="44" y="6"/>
                    <a:pt x="44" y="9"/>
                  </a:cubicBezTo>
                  <a:cubicBezTo>
                    <a:pt x="83" y="54"/>
                    <a:pt x="103" y="96"/>
                    <a:pt x="66" y="97"/>
                  </a:cubicBezTo>
                  <a:cubicBezTo>
                    <a:pt x="43" y="98"/>
                    <a:pt x="17" y="125"/>
                    <a:pt x="0" y="148"/>
                  </a:cubicBezTo>
                  <a:cubicBezTo>
                    <a:pt x="1" y="148"/>
                    <a:pt x="2" y="148"/>
                    <a:pt x="4" y="147"/>
                  </a:cubicBezTo>
                  <a:cubicBezTo>
                    <a:pt x="21" y="124"/>
                    <a:pt x="47" y="98"/>
                    <a:pt x="70" y="97"/>
                  </a:cubicBezTo>
                  <a:cubicBezTo>
                    <a:pt x="98" y="96"/>
                    <a:pt x="93" y="72"/>
                    <a:pt x="72" y="40"/>
                  </a:cubicBezTo>
                  <a:cubicBezTo>
                    <a:pt x="64" y="28"/>
                    <a:pt x="53" y="14"/>
                    <a:pt x="41" y="1"/>
                  </a:cubicBezTo>
                  <a:cubicBezTo>
                    <a:pt x="40" y="0"/>
                    <a:pt x="40" y="0"/>
                    <a:pt x="40" y="0"/>
                  </a:cubicBezTo>
                </a:path>
              </a:pathLst>
            </a:custGeom>
            <a:solidFill>
              <a:srgbClr val="3B77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9" name="Google Shape;2029;p16"/>
            <p:cNvSpPr/>
            <p:nvPr/>
          </p:nvSpPr>
          <p:spPr>
            <a:xfrm>
              <a:off x="3786188" y="5337175"/>
              <a:ext cx="6350" cy="38100"/>
            </a:xfrm>
            <a:custGeom>
              <a:avLst/>
              <a:gdLst/>
              <a:ahLst/>
              <a:cxnLst/>
              <a:rect l="l" t="t" r="r" b="b"/>
              <a:pathLst>
                <a:path w="5" h="29" extrusionOk="0">
                  <a:moveTo>
                    <a:pt x="5" y="10"/>
                  </a:moveTo>
                  <a:cubicBezTo>
                    <a:pt x="5" y="20"/>
                    <a:pt x="4" y="29"/>
                    <a:pt x="2" y="29"/>
                  </a:cubicBezTo>
                  <a:cubicBezTo>
                    <a:pt x="1" y="29"/>
                    <a:pt x="0" y="21"/>
                    <a:pt x="0" y="10"/>
                  </a:cubicBezTo>
                  <a:cubicBezTo>
                    <a:pt x="0" y="0"/>
                    <a:pt x="1" y="5"/>
                    <a:pt x="2" y="5"/>
                  </a:cubicBezTo>
                  <a:cubicBezTo>
                    <a:pt x="4" y="5"/>
                    <a:pt x="5" y="0"/>
                    <a:pt x="5" y="10"/>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0" name="Google Shape;2030;p16"/>
            <p:cNvSpPr/>
            <p:nvPr/>
          </p:nvSpPr>
          <p:spPr>
            <a:xfrm>
              <a:off x="3787775" y="5354638"/>
              <a:ext cx="34925" cy="22225"/>
            </a:xfrm>
            <a:custGeom>
              <a:avLst/>
              <a:gdLst/>
              <a:ahLst/>
              <a:cxnLst/>
              <a:rect l="l" t="t" r="r" b="b"/>
              <a:pathLst>
                <a:path w="27" h="17" extrusionOk="0">
                  <a:moveTo>
                    <a:pt x="18" y="9"/>
                  </a:moveTo>
                  <a:cubicBezTo>
                    <a:pt x="9" y="14"/>
                    <a:pt x="1" y="17"/>
                    <a:pt x="0" y="16"/>
                  </a:cubicBezTo>
                  <a:cubicBezTo>
                    <a:pt x="0" y="15"/>
                    <a:pt x="6" y="10"/>
                    <a:pt x="15" y="5"/>
                  </a:cubicBezTo>
                  <a:cubicBezTo>
                    <a:pt x="24" y="0"/>
                    <a:pt x="21" y="3"/>
                    <a:pt x="21" y="5"/>
                  </a:cubicBezTo>
                  <a:cubicBezTo>
                    <a:pt x="22" y="6"/>
                    <a:pt x="27" y="4"/>
                    <a:pt x="18" y="9"/>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1" name="Google Shape;2031;p16"/>
            <p:cNvSpPr/>
            <p:nvPr/>
          </p:nvSpPr>
          <p:spPr>
            <a:xfrm>
              <a:off x="3495675" y="5302250"/>
              <a:ext cx="180975" cy="234950"/>
            </a:xfrm>
            <a:custGeom>
              <a:avLst/>
              <a:gdLst/>
              <a:ahLst/>
              <a:cxnLst/>
              <a:rect l="l" t="t" r="r" b="b"/>
              <a:pathLst>
                <a:path w="138" h="179" extrusionOk="0">
                  <a:moveTo>
                    <a:pt x="70" y="0"/>
                  </a:moveTo>
                  <a:cubicBezTo>
                    <a:pt x="70" y="0"/>
                    <a:pt x="48" y="28"/>
                    <a:pt x="80" y="72"/>
                  </a:cubicBezTo>
                  <a:cubicBezTo>
                    <a:pt x="112" y="115"/>
                    <a:pt x="138" y="152"/>
                    <a:pt x="128" y="179"/>
                  </a:cubicBezTo>
                  <a:cubicBezTo>
                    <a:pt x="128" y="179"/>
                    <a:pt x="79" y="98"/>
                    <a:pt x="40" y="97"/>
                  </a:cubicBezTo>
                  <a:cubicBezTo>
                    <a:pt x="0" y="96"/>
                    <a:pt x="26" y="48"/>
                    <a:pt x="70" y="0"/>
                  </a:cubicBezTo>
                </a:path>
              </a:pathLst>
            </a:cu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2" name="Google Shape;2032;p16"/>
            <p:cNvSpPr/>
            <p:nvPr/>
          </p:nvSpPr>
          <p:spPr>
            <a:xfrm>
              <a:off x="3495675" y="5302250"/>
              <a:ext cx="152400" cy="211138"/>
            </a:xfrm>
            <a:custGeom>
              <a:avLst/>
              <a:gdLst/>
              <a:ahLst/>
              <a:cxnLst/>
              <a:rect l="l" t="t" r="r" b="b"/>
              <a:pathLst>
                <a:path w="116" h="160" extrusionOk="0">
                  <a:moveTo>
                    <a:pt x="69" y="0"/>
                  </a:moveTo>
                  <a:cubicBezTo>
                    <a:pt x="26" y="48"/>
                    <a:pt x="0" y="96"/>
                    <a:pt x="40" y="97"/>
                  </a:cubicBezTo>
                  <a:cubicBezTo>
                    <a:pt x="67" y="98"/>
                    <a:pt x="99" y="136"/>
                    <a:pt x="115" y="160"/>
                  </a:cubicBezTo>
                  <a:cubicBezTo>
                    <a:pt x="116" y="160"/>
                    <a:pt x="116" y="160"/>
                    <a:pt x="116" y="160"/>
                  </a:cubicBezTo>
                  <a:cubicBezTo>
                    <a:pt x="99" y="136"/>
                    <a:pt x="67" y="98"/>
                    <a:pt x="40" y="97"/>
                  </a:cubicBezTo>
                  <a:cubicBezTo>
                    <a:pt x="0" y="96"/>
                    <a:pt x="26" y="48"/>
                    <a:pt x="69" y="0"/>
                  </a:cubicBezTo>
                  <a:moveTo>
                    <a:pt x="70" y="0"/>
                  </a:moveTo>
                  <a:cubicBezTo>
                    <a:pt x="70" y="0"/>
                    <a:pt x="69" y="0"/>
                    <a:pt x="68" y="2"/>
                  </a:cubicBezTo>
                  <a:cubicBezTo>
                    <a:pt x="69" y="1"/>
                    <a:pt x="69" y="0"/>
                    <a:pt x="70"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3" name="Google Shape;2033;p16"/>
            <p:cNvSpPr/>
            <p:nvPr/>
          </p:nvSpPr>
          <p:spPr>
            <a:xfrm>
              <a:off x="3495675" y="5302250"/>
              <a:ext cx="153988" cy="211138"/>
            </a:xfrm>
            <a:custGeom>
              <a:avLst/>
              <a:gdLst/>
              <a:ahLst/>
              <a:cxnLst/>
              <a:rect l="l" t="t" r="r" b="b"/>
              <a:pathLst>
                <a:path w="118" h="160" extrusionOk="0">
                  <a:moveTo>
                    <a:pt x="70" y="0"/>
                  </a:moveTo>
                  <a:cubicBezTo>
                    <a:pt x="70" y="0"/>
                    <a:pt x="70" y="0"/>
                    <a:pt x="70" y="0"/>
                  </a:cubicBezTo>
                  <a:cubicBezTo>
                    <a:pt x="69" y="0"/>
                    <a:pt x="69" y="0"/>
                    <a:pt x="69" y="0"/>
                  </a:cubicBezTo>
                  <a:cubicBezTo>
                    <a:pt x="26" y="48"/>
                    <a:pt x="0" y="96"/>
                    <a:pt x="40" y="97"/>
                  </a:cubicBezTo>
                  <a:cubicBezTo>
                    <a:pt x="67" y="98"/>
                    <a:pt x="99" y="136"/>
                    <a:pt x="116" y="160"/>
                  </a:cubicBezTo>
                  <a:cubicBezTo>
                    <a:pt x="116" y="160"/>
                    <a:pt x="116" y="160"/>
                    <a:pt x="116" y="160"/>
                  </a:cubicBezTo>
                  <a:cubicBezTo>
                    <a:pt x="117" y="160"/>
                    <a:pt x="117" y="159"/>
                    <a:pt x="118" y="159"/>
                  </a:cubicBezTo>
                  <a:cubicBezTo>
                    <a:pt x="101" y="135"/>
                    <a:pt x="70" y="98"/>
                    <a:pt x="43" y="97"/>
                  </a:cubicBezTo>
                  <a:cubicBezTo>
                    <a:pt x="6" y="96"/>
                    <a:pt x="27" y="54"/>
                    <a:pt x="65" y="9"/>
                  </a:cubicBezTo>
                  <a:cubicBezTo>
                    <a:pt x="66" y="6"/>
                    <a:pt x="67" y="4"/>
                    <a:pt x="68" y="2"/>
                  </a:cubicBezTo>
                  <a:cubicBezTo>
                    <a:pt x="69" y="0"/>
                    <a:pt x="70" y="0"/>
                    <a:pt x="70" y="0"/>
                  </a:cubicBezTo>
                  <a:cubicBezTo>
                    <a:pt x="70" y="0"/>
                    <a:pt x="70" y="0"/>
                    <a:pt x="70" y="0"/>
                  </a:cubicBezTo>
                </a:path>
              </a:pathLst>
            </a:custGeom>
            <a:solidFill>
              <a:srgbClr val="3B77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4" name="Google Shape;2034;p16"/>
            <p:cNvSpPr/>
            <p:nvPr/>
          </p:nvSpPr>
          <p:spPr>
            <a:xfrm>
              <a:off x="3533775" y="5337175"/>
              <a:ext cx="6350" cy="38100"/>
            </a:xfrm>
            <a:custGeom>
              <a:avLst/>
              <a:gdLst/>
              <a:ahLst/>
              <a:cxnLst/>
              <a:rect l="l" t="t" r="r" b="b"/>
              <a:pathLst>
                <a:path w="5" h="29" extrusionOk="0">
                  <a:moveTo>
                    <a:pt x="0" y="10"/>
                  </a:moveTo>
                  <a:cubicBezTo>
                    <a:pt x="0" y="20"/>
                    <a:pt x="1" y="29"/>
                    <a:pt x="2" y="29"/>
                  </a:cubicBezTo>
                  <a:cubicBezTo>
                    <a:pt x="4" y="29"/>
                    <a:pt x="5" y="21"/>
                    <a:pt x="5" y="10"/>
                  </a:cubicBezTo>
                  <a:cubicBezTo>
                    <a:pt x="5" y="0"/>
                    <a:pt x="4" y="5"/>
                    <a:pt x="2" y="5"/>
                  </a:cubicBezTo>
                  <a:cubicBezTo>
                    <a:pt x="1" y="5"/>
                    <a:pt x="0" y="0"/>
                    <a:pt x="0" y="10"/>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5" name="Google Shape;2035;p16"/>
            <p:cNvSpPr/>
            <p:nvPr/>
          </p:nvSpPr>
          <p:spPr>
            <a:xfrm>
              <a:off x="3503613" y="5354638"/>
              <a:ext cx="34925" cy="22225"/>
            </a:xfrm>
            <a:custGeom>
              <a:avLst/>
              <a:gdLst/>
              <a:ahLst/>
              <a:cxnLst/>
              <a:rect l="l" t="t" r="r" b="b"/>
              <a:pathLst>
                <a:path w="27" h="17" extrusionOk="0">
                  <a:moveTo>
                    <a:pt x="9" y="9"/>
                  </a:moveTo>
                  <a:cubicBezTo>
                    <a:pt x="18" y="14"/>
                    <a:pt x="25" y="17"/>
                    <a:pt x="26" y="16"/>
                  </a:cubicBezTo>
                  <a:cubicBezTo>
                    <a:pt x="27" y="15"/>
                    <a:pt x="20" y="10"/>
                    <a:pt x="11" y="5"/>
                  </a:cubicBezTo>
                  <a:cubicBezTo>
                    <a:pt x="2" y="0"/>
                    <a:pt x="6" y="3"/>
                    <a:pt x="5" y="5"/>
                  </a:cubicBezTo>
                  <a:cubicBezTo>
                    <a:pt x="5" y="6"/>
                    <a:pt x="0" y="4"/>
                    <a:pt x="9" y="9"/>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6" name="Google Shape;2036;p16"/>
            <p:cNvSpPr/>
            <p:nvPr/>
          </p:nvSpPr>
          <p:spPr>
            <a:xfrm>
              <a:off x="3541713" y="5475288"/>
              <a:ext cx="357188" cy="166688"/>
            </a:xfrm>
            <a:custGeom>
              <a:avLst/>
              <a:gdLst/>
              <a:ahLst/>
              <a:cxnLst/>
              <a:rect l="l" t="t" r="r" b="b"/>
              <a:pathLst>
                <a:path w="271" h="127" extrusionOk="0">
                  <a:moveTo>
                    <a:pt x="0" y="44"/>
                  </a:moveTo>
                  <a:cubicBezTo>
                    <a:pt x="0" y="44"/>
                    <a:pt x="61" y="42"/>
                    <a:pt x="80" y="29"/>
                  </a:cubicBezTo>
                  <a:cubicBezTo>
                    <a:pt x="99" y="16"/>
                    <a:pt x="175" y="0"/>
                    <a:pt x="179" y="21"/>
                  </a:cubicBezTo>
                  <a:cubicBezTo>
                    <a:pt x="184" y="42"/>
                    <a:pt x="271" y="126"/>
                    <a:pt x="202" y="127"/>
                  </a:cubicBezTo>
                  <a:cubicBezTo>
                    <a:pt x="133" y="127"/>
                    <a:pt x="41" y="116"/>
                    <a:pt x="22" y="105"/>
                  </a:cubicBezTo>
                  <a:cubicBezTo>
                    <a:pt x="4" y="94"/>
                    <a:pt x="0" y="44"/>
                    <a:pt x="0" y="44"/>
                  </a:cubicBezTo>
                </a:path>
              </a:pathLst>
            </a:custGeom>
            <a:solidFill>
              <a:srgbClr val="A8A8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7" name="Google Shape;2037;p16"/>
            <p:cNvSpPr/>
            <p:nvPr/>
          </p:nvSpPr>
          <p:spPr>
            <a:xfrm>
              <a:off x="3541713" y="5532438"/>
              <a:ext cx="34925" cy="82550"/>
            </a:xfrm>
            <a:custGeom>
              <a:avLst/>
              <a:gdLst/>
              <a:ahLst/>
              <a:cxnLst/>
              <a:rect l="l" t="t" r="r" b="b"/>
              <a:pathLst>
                <a:path w="26" h="63" extrusionOk="0">
                  <a:moveTo>
                    <a:pt x="2" y="0"/>
                  </a:moveTo>
                  <a:cubicBezTo>
                    <a:pt x="0" y="0"/>
                    <a:pt x="0" y="0"/>
                    <a:pt x="0" y="0"/>
                  </a:cubicBezTo>
                  <a:cubicBezTo>
                    <a:pt x="0" y="0"/>
                    <a:pt x="4" y="49"/>
                    <a:pt x="22" y="61"/>
                  </a:cubicBezTo>
                  <a:cubicBezTo>
                    <a:pt x="23" y="61"/>
                    <a:pt x="25" y="62"/>
                    <a:pt x="26" y="63"/>
                  </a:cubicBezTo>
                  <a:cubicBezTo>
                    <a:pt x="25" y="62"/>
                    <a:pt x="24" y="61"/>
                    <a:pt x="22" y="61"/>
                  </a:cubicBezTo>
                  <a:cubicBezTo>
                    <a:pt x="4" y="50"/>
                    <a:pt x="0" y="0"/>
                    <a:pt x="0" y="0"/>
                  </a:cubicBezTo>
                  <a:cubicBezTo>
                    <a:pt x="0" y="0"/>
                    <a:pt x="1" y="0"/>
                    <a:pt x="2" y="0"/>
                  </a:cubicBezTo>
                  <a:cubicBezTo>
                    <a:pt x="2" y="0"/>
                    <a:pt x="2" y="0"/>
                    <a:pt x="2" y="0"/>
                  </a:cubicBezTo>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8" name="Google Shape;2038;p16"/>
            <p:cNvSpPr/>
            <p:nvPr/>
          </p:nvSpPr>
          <p:spPr>
            <a:xfrm>
              <a:off x="3541713" y="5532438"/>
              <a:ext cx="301625" cy="109538"/>
            </a:xfrm>
            <a:custGeom>
              <a:avLst/>
              <a:gdLst/>
              <a:ahLst/>
              <a:cxnLst/>
              <a:rect l="l" t="t" r="r" b="b"/>
              <a:pathLst>
                <a:path w="229" h="83" extrusionOk="0">
                  <a:moveTo>
                    <a:pt x="2" y="0"/>
                  </a:moveTo>
                  <a:cubicBezTo>
                    <a:pt x="1" y="0"/>
                    <a:pt x="0" y="0"/>
                    <a:pt x="0" y="0"/>
                  </a:cubicBezTo>
                  <a:cubicBezTo>
                    <a:pt x="0" y="0"/>
                    <a:pt x="4" y="50"/>
                    <a:pt x="22" y="61"/>
                  </a:cubicBezTo>
                  <a:cubicBezTo>
                    <a:pt x="24" y="61"/>
                    <a:pt x="25" y="62"/>
                    <a:pt x="26" y="63"/>
                  </a:cubicBezTo>
                  <a:cubicBezTo>
                    <a:pt x="51" y="73"/>
                    <a:pt x="132" y="83"/>
                    <a:pt x="197" y="83"/>
                  </a:cubicBezTo>
                  <a:cubicBezTo>
                    <a:pt x="199" y="83"/>
                    <a:pt x="200" y="83"/>
                    <a:pt x="202" y="83"/>
                  </a:cubicBezTo>
                  <a:cubicBezTo>
                    <a:pt x="222" y="83"/>
                    <a:pt x="229" y="75"/>
                    <a:pt x="228" y="65"/>
                  </a:cubicBezTo>
                  <a:cubicBezTo>
                    <a:pt x="226" y="71"/>
                    <a:pt x="218" y="75"/>
                    <a:pt x="203" y="75"/>
                  </a:cubicBezTo>
                  <a:cubicBezTo>
                    <a:pt x="202" y="75"/>
                    <a:pt x="200" y="75"/>
                    <a:pt x="198" y="75"/>
                  </a:cubicBezTo>
                  <a:cubicBezTo>
                    <a:pt x="129" y="75"/>
                    <a:pt x="42" y="64"/>
                    <a:pt x="23" y="53"/>
                  </a:cubicBezTo>
                  <a:cubicBezTo>
                    <a:pt x="9" y="45"/>
                    <a:pt x="4" y="14"/>
                    <a:pt x="2" y="0"/>
                  </a:cubicBezTo>
                </a:path>
              </a:pathLst>
            </a:custGeom>
            <a:solidFill>
              <a:srgbClr val="8686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9" name="Google Shape;2039;p16"/>
            <p:cNvSpPr/>
            <p:nvPr/>
          </p:nvSpPr>
          <p:spPr>
            <a:xfrm>
              <a:off x="5529263" y="3832225"/>
              <a:ext cx="244475" cy="420688"/>
            </a:xfrm>
            <a:custGeom>
              <a:avLst/>
              <a:gdLst/>
              <a:ahLst/>
              <a:cxnLst/>
              <a:rect l="l" t="t" r="r" b="b"/>
              <a:pathLst>
                <a:path w="186" h="321" extrusionOk="0">
                  <a:moveTo>
                    <a:pt x="37" y="181"/>
                  </a:moveTo>
                  <a:cubicBezTo>
                    <a:pt x="37" y="100"/>
                    <a:pt x="104" y="37"/>
                    <a:pt x="185" y="37"/>
                  </a:cubicBezTo>
                  <a:cubicBezTo>
                    <a:pt x="186" y="37"/>
                    <a:pt x="186" y="37"/>
                    <a:pt x="186" y="37"/>
                  </a:cubicBezTo>
                  <a:cubicBezTo>
                    <a:pt x="186" y="0"/>
                    <a:pt x="186" y="0"/>
                    <a:pt x="186" y="0"/>
                  </a:cubicBezTo>
                  <a:cubicBezTo>
                    <a:pt x="185" y="0"/>
                    <a:pt x="185" y="0"/>
                    <a:pt x="185" y="0"/>
                  </a:cubicBezTo>
                  <a:cubicBezTo>
                    <a:pt x="83" y="0"/>
                    <a:pt x="0" y="79"/>
                    <a:pt x="0" y="181"/>
                  </a:cubicBezTo>
                  <a:cubicBezTo>
                    <a:pt x="0" y="235"/>
                    <a:pt x="23" y="286"/>
                    <a:pt x="63" y="321"/>
                  </a:cubicBezTo>
                  <a:cubicBezTo>
                    <a:pt x="90" y="295"/>
                    <a:pt x="90" y="295"/>
                    <a:pt x="90" y="295"/>
                  </a:cubicBezTo>
                  <a:cubicBezTo>
                    <a:pt x="56" y="266"/>
                    <a:pt x="37" y="225"/>
                    <a:pt x="37" y="181"/>
                  </a:cubicBezTo>
                </a:path>
              </a:pathLst>
            </a:cu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40" name="Google Shape;2040;p16"/>
            <p:cNvSpPr/>
            <p:nvPr/>
          </p:nvSpPr>
          <p:spPr>
            <a:xfrm>
              <a:off x="5616575" y="3832225"/>
              <a:ext cx="433388" cy="485775"/>
            </a:xfrm>
            <a:custGeom>
              <a:avLst/>
              <a:gdLst/>
              <a:ahLst/>
              <a:cxnLst/>
              <a:rect l="l" t="t" r="r" b="b"/>
              <a:pathLst>
                <a:path w="329" h="370" extrusionOk="0">
                  <a:moveTo>
                    <a:pt x="123" y="0"/>
                  </a:moveTo>
                  <a:cubicBezTo>
                    <a:pt x="123" y="37"/>
                    <a:pt x="123" y="37"/>
                    <a:pt x="123" y="37"/>
                  </a:cubicBezTo>
                  <a:cubicBezTo>
                    <a:pt x="205" y="37"/>
                    <a:pt x="271" y="104"/>
                    <a:pt x="270" y="186"/>
                  </a:cubicBezTo>
                  <a:cubicBezTo>
                    <a:pt x="270" y="268"/>
                    <a:pt x="204" y="333"/>
                    <a:pt x="122" y="333"/>
                  </a:cubicBezTo>
                  <a:cubicBezTo>
                    <a:pt x="122" y="333"/>
                    <a:pt x="122" y="333"/>
                    <a:pt x="121" y="333"/>
                  </a:cubicBezTo>
                  <a:cubicBezTo>
                    <a:pt x="86" y="333"/>
                    <a:pt x="53" y="321"/>
                    <a:pt x="26" y="298"/>
                  </a:cubicBezTo>
                  <a:cubicBezTo>
                    <a:pt x="0" y="325"/>
                    <a:pt x="0" y="325"/>
                    <a:pt x="0" y="325"/>
                  </a:cubicBezTo>
                  <a:cubicBezTo>
                    <a:pt x="35" y="355"/>
                    <a:pt x="79" y="370"/>
                    <a:pt x="122" y="370"/>
                  </a:cubicBezTo>
                  <a:cubicBezTo>
                    <a:pt x="174" y="370"/>
                    <a:pt x="225" y="349"/>
                    <a:pt x="262" y="307"/>
                  </a:cubicBezTo>
                  <a:cubicBezTo>
                    <a:pt x="329" y="230"/>
                    <a:pt x="321" y="113"/>
                    <a:pt x="244" y="45"/>
                  </a:cubicBezTo>
                  <a:cubicBezTo>
                    <a:pt x="211" y="16"/>
                    <a:pt x="168" y="0"/>
                    <a:pt x="123" y="0"/>
                  </a:cubicBezTo>
                  <a:moveTo>
                    <a:pt x="123" y="0"/>
                  </a:moveTo>
                  <a:cubicBezTo>
                    <a:pt x="123" y="0"/>
                    <a:pt x="123" y="0"/>
                    <a:pt x="123" y="0"/>
                  </a:cubicBezTo>
                  <a:cubicBezTo>
                    <a:pt x="123" y="0"/>
                    <a:pt x="123" y="0"/>
                    <a:pt x="123" y="0"/>
                  </a:cubicBezTo>
                  <a:cubicBezTo>
                    <a:pt x="123" y="0"/>
                    <a:pt x="123" y="0"/>
                    <a:pt x="123" y="0"/>
                  </a:cubicBezTo>
                </a:path>
              </a:pathLst>
            </a:custGeom>
            <a:solidFill>
              <a:srgbClr val="4769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41" name="Google Shape;2041;p16"/>
            <p:cNvSpPr/>
            <p:nvPr/>
          </p:nvSpPr>
          <p:spPr>
            <a:xfrm>
              <a:off x="7192963" y="3829050"/>
              <a:ext cx="422275" cy="244475"/>
            </a:xfrm>
            <a:custGeom>
              <a:avLst/>
              <a:gdLst/>
              <a:ahLst/>
              <a:cxnLst/>
              <a:rect l="l" t="t" r="r" b="b"/>
              <a:pathLst>
                <a:path w="321" h="186" extrusionOk="0">
                  <a:moveTo>
                    <a:pt x="139" y="0"/>
                  </a:moveTo>
                  <a:cubicBezTo>
                    <a:pt x="86" y="0"/>
                    <a:pt x="35" y="23"/>
                    <a:pt x="0" y="63"/>
                  </a:cubicBezTo>
                  <a:cubicBezTo>
                    <a:pt x="26" y="90"/>
                    <a:pt x="26" y="90"/>
                    <a:pt x="26" y="90"/>
                  </a:cubicBezTo>
                  <a:cubicBezTo>
                    <a:pt x="54" y="56"/>
                    <a:pt x="96" y="37"/>
                    <a:pt x="139" y="37"/>
                  </a:cubicBezTo>
                  <a:cubicBezTo>
                    <a:pt x="221" y="37"/>
                    <a:pt x="284" y="103"/>
                    <a:pt x="284" y="185"/>
                  </a:cubicBezTo>
                  <a:cubicBezTo>
                    <a:pt x="284" y="186"/>
                    <a:pt x="284" y="186"/>
                    <a:pt x="284" y="186"/>
                  </a:cubicBezTo>
                  <a:cubicBezTo>
                    <a:pt x="321" y="186"/>
                    <a:pt x="321" y="186"/>
                    <a:pt x="321" y="186"/>
                  </a:cubicBezTo>
                  <a:cubicBezTo>
                    <a:pt x="321" y="186"/>
                    <a:pt x="321" y="186"/>
                    <a:pt x="321" y="185"/>
                  </a:cubicBezTo>
                  <a:cubicBezTo>
                    <a:pt x="321" y="83"/>
                    <a:pt x="241" y="0"/>
                    <a:pt x="139" y="0"/>
                  </a:cubicBezTo>
                  <a:cubicBezTo>
                    <a:pt x="139" y="0"/>
                    <a:pt x="139" y="0"/>
                    <a:pt x="139" y="0"/>
                  </a:cubicBezTo>
                </a:path>
              </a:pathLst>
            </a:custGeom>
            <a:solidFill>
              <a:srgbClr val="4769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42" name="Google Shape;2042;p16"/>
            <p:cNvSpPr/>
            <p:nvPr/>
          </p:nvSpPr>
          <p:spPr>
            <a:xfrm>
              <a:off x="7099300" y="3917950"/>
              <a:ext cx="515938" cy="431800"/>
            </a:xfrm>
            <a:custGeom>
              <a:avLst/>
              <a:gdLst/>
              <a:ahLst/>
              <a:cxnLst/>
              <a:rect l="l" t="t" r="r" b="b"/>
              <a:pathLst>
                <a:path w="392" h="329" extrusionOk="0">
                  <a:moveTo>
                    <a:pt x="392" y="123"/>
                  </a:moveTo>
                  <a:cubicBezTo>
                    <a:pt x="355" y="123"/>
                    <a:pt x="355" y="123"/>
                    <a:pt x="355" y="123"/>
                  </a:cubicBezTo>
                  <a:cubicBezTo>
                    <a:pt x="354" y="205"/>
                    <a:pt x="287" y="271"/>
                    <a:pt x="205" y="270"/>
                  </a:cubicBezTo>
                  <a:cubicBezTo>
                    <a:pt x="124" y="270"/>
                    <a:pt x="58" y="203"/>
                    <a:pt x="58" y="121"/>
                  </a:cubicBezTo>
                  <a:cubicBezTo>
                    <a:pt x="58" y="86"/>
                    <a:pt x="71" y="53"/>
                    <a:pt x="93" y="26"/>
                  </a:cubicBezTo>
                  <a:cubicBezTo>
                    <a:pt x="67" y="0"/>
                    <a:pt x="67" y="0"/>
                    <a:pt x="67" y="0"/>
                  </a:cubicBezTo>
                  <a:cubicBezTo>
                    <a:pt x="0" y="77"/>
                    <a:pt x="7" y="194"/>
                    <a:pt x="85" y="262"/>
                  </a:cubicBezTo>
                  <a:cubicBezTo>
                    <a:pt x="162" y="329"/>
                    <a:pt x="279" y="321"/>
                    <a:pt x="346" y="244"/>
                  </a:cubicBezTo>
                  <a:cubicBezTo>
                    <a:pt x="376" y="211"/>
                    <a:pt x="392" y="168"/>
                    <a:pt x="392" y="12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43" name="Google Shape;2043;p16"/>
            <p:cNvSpPr/>
            <p:nvPr/>
          </p:nvSpPr>
          <p:spPr>
            <a:xfrm>
              <a:off x="6303963" y="3844925"/>
              <a:ext cx="520700" cy="473075"/>
            </a:xfrm>
            <a:custGeom>
              <a:avLst/>
              <a:gdLst/>
              <a:ahLst/>
              <a:cxnLst/>
              <a:rect l="l" t="t" r="r" b="b"/>
              <a:pathLst>
                <a:path w="396" h="360" extrusionOk="0">
                  <a:moveTo>
                    <a:pt x="277" y="0"/>
                  </a:moveTo>
                  <a:cubicBezTo>
                    <a:pt x="270" y="37"/>
                    <a:pt x="270" y="37"/>
                    <a:pt x="270" y="37"/>
                  </a:cubicBezTo>
                  <a:cubicBezTo>
                    <a:pt x="324" y="59"/>
                    <a:pt x="359" y="113"/>
                    <a:pt x="359" y="175"/>
                  </a:cubicBezTo>
                  <a:cubicBezTo>
                    <a:pt x="359" y="257"/>
                    <a:pt x="292" y="323"/>
                    <a:pt x="211" y="323"/>
                  </a:cubicBezTo>
                  <a:cubicBezTo>
                    <a:pt x="211" y="323"/>
                    <a:pt x="211" y="323"/>
                    <a:pt x="211" y="323"/>
                  </a:cubicBezTo>
                  <a:cubicBezTo>
                    <a:pt x="129" y="323"/>
                    <a:pt x="62" y="257"/>
                    <a:pt x="62" y="175"/>
                  </a:cubicBezTo>
                  <a:cubicBezTo>
                    <a:pt x="62" y="116"/>
                    <a:pt x="97" y="63"/>
                    <a:pt x="151" y="39"/>
                  </a:cubicBezTo>
                  <a:cubicBezTo>
                    <a:pt x="135" y="6"/>
                    <a:pt x="135" y="6"/>
                    <a:pt x="135" y="6"/>
                  </a:cubicBezTo>
                  <a:cubicBezTo>
                    <a:pt x="41" y="48"/>
                    <a:pt x="0" y="158"/>
                    <a:pt x="42" y="251"/>
                  </a:cubicBezTo>
                  <a:cubicBezTo>
                    <a:pt x="73" y="320"/>
                    <a:pt x="140" y="360"/>
                    <a:pt x="211" y="360"/>
                  </a:cubicBezTo>
                  <a:cubicBezTo>
                    <a:pt x="236" y="360"/>
                    <a:pt x="262" y="355"/>
                    <a:pt x="287" y="344"/>
                  </a:cubicBezTo>
                  <a:cubicBezTo>
                    <a:pt x="353" y="314"/>
                    <a:pt x="396" y="248"/>
                    <a:pt x="396" y="175"/>
                  </a:cubicBezTo>
                  <a:cubicBezTo>
                    <a:pt x="396" y="95"/>
                    <a:pt x="349" y="26"/>
                    <a:pt x="277" y="0"/>
                  </a:cubicBezTo>
                </a:path>
              </a:pathLst>
            </a:custGeom>
            <a:solidFill>
              <a:srgbClr val="4769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44" name="Google Shape;2044;p16"/>
            <p:cNvSpPr/>
            <p:nvPr/>
          </p:nvSpPr>
          <p:spPr>
            <a:xfrm>
              <a:off x="6486525" y="3829050"/>
              <a:ext cx="177800" cy="65088"/>
            </a:xfrm>
            <a:custGeom>
              <a:avLst/>
              <a:gdLst/>
              <a:ahLst/>
              <a:cxnLst/>
              <a:rect l="l" t="t" r="r" b="b"/>
              <a:pathLst>
                <a:path w="135" h="50" extrusionOk="0">
                  <a:moveTo>
                    <a:pt x="76" y="38"/>
                  </a:moveTo>
                  <a:cubicBezTo>
                    <a:pt x="94" y="38"/>
                    <a:pt x="112" y="41"/>
                    <a:pt x="128" y="48"/>
                  </a:cubicBezTo>
                  <a:cubicBezTo>
                    <a:pt x="135" y="11"/>
                    <a:pt x="135" y="11"/>
                    <a:pt x="135" y="11"/>
                  </a:cubicBezTo>
                  <a:cubicBezTo>
                    <a:pt x="117" y="4"/>
                    <a:pt x="97" y="0"/>
                    <a:pt x="76" y="0"/>
                  </a:cubicBezTo>
                  <a:cubicBezTo>
                    <a:pt x="50" y="0"/>
                    <a:pt x="24" y="6"/>
                    <a:pt x="0" y="17"/>
                  </a:cubicBezTo>
                  <a:cubicBezTo>
                    <a:pt x="17" y="50"/>
                    <a:pt x="17" y="50"/>
                    <a:pt x="17" y="50"/>
                  </a:cubicBezTo>
                  <a:cubicBezTo>
                    <a:pt x="36" y="42"/>
                    <a:pt x="56" y="38"/>
                    <a:pt x="76" y="38"/>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050" name="Google Shape;2050;p16"/>
          <p:cNvSpPr/>
          <p:nvPr/>
        </p:nvSpPr>
        <p:spPr>
          <a:xfrm>
            <a:off x="393644" y="6558377"/>
            <a:ext cx="285083" cy="285083"/>
          </a:xfrm>
          <a:prstGeom prst="ellipse">
            <a:avLst/>
          </a:prstGeom>
          <a:solidFill>
            <a:srgbClr val="289A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3" name="Google Shape;2053;p16"/>
          <p:cNvSpPr/>
          <p:nvPr/>
        </p:nvSpPr>
        <p:spPr>
          <a:xfrm>
            <a:off x="1606022" y="6532737"/>
            <a:ext cx="285083" cy="285083"/>
          </a:xfrm>
          <a:prstGeom prst="ellipse">
            <a:avLst/>
          </a:prstGeom>
          <a:solidFill>
            <a:srgbClr val="146D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4" name="Google Shape;2054;p16"/>
          <p:cNvSpPr/>
          <p:nvPr/>
        </p:nvSpPr>
        <p:spPr>
          <a:xfrm>
            <a:off x="6428328" y="561278"/>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5" name="Google Shape;2055;p16"/>
          <p:cNvSpPr/>
          <p:nvPr/>
        </p:nvSpPr>
        <p:spPr>
          <a:xfrm>
            <a:off x="521970" y="397510"/>
            <a:ext cx="174000" cy="17400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6" name="Google Shape;2056;p16"/>
          <p:cNvSpPr/>
          <p:nvPr/>
        </p:nvSpPr>
        <p:spPr>
          <a:xfrm>
            <a:off x="961625" y="242838"/>
            <a:ext cx="7066332" cy="551100"/>
          </a:xfrm>
          <a:prstGeom prst="roundRect">
            <a:avLst>
              <a:gd name="adj" fmla="val 50000"/>
            </a:avLst>
          </a:prstGeom>
          <a:gradFill>
            <a:gsLst>
              <a:gs pos="0">
                <a:srgbClr val="146DD7"/>
              </a:gs>
              <a:gs pos="100000">
                <a:srgbClr val="77B6EB"/>
              </a:gs>
            </a:gsLst>
            <a:lin ang="0" scaled="0"/>
          </a:gradFill>
          <a:ln>
            <a:noFill/>
          </a:ln>
          <a:effectLst>
            <a:outerShdw blurRad="50800" dist="38100" dir="13500000" sx="102000" sy="102000" algn="br" rotWithShape="0">
              <a:srgbClr val="000000">
                <a:alpha val="23920"/>
              </a:srgbClr>
            </a:outerShdw>
          </a:effectLst>
        </p:spPr>
        <p:txBody>
          <a:bodyPr spcFirstLastPara="1" wrap="square" lIns="91425" tIns="45700" rIns="91425" bIns="45700" anchor="ctr" anchorCtr="0">
            <a:noAutofit/>
          </a:bodyPr>
          <a:lstStyle/>
          <a:p>
            <a:pPr lvl="0"/>
            <a:r>
              <a:rPr lang="vi-VN" altLang="zh-CN" sz="1800" b="1" dirty="0">
                <a:solidFill>
                  <a:schemeClr val="lt1"/>
                </a:solidFill>
                <a:latin typeface="+mn-lt"/>
                <a:ea typeface="Microsoft Yahei"/>
                <a:cs typeface="Microsoft Yahei"/>
                <a:sym typeface="Microsoft Yahei"/>
              </a:rPr>
              <a:t>Giao diện </a:t>
            </a:r>
            <a:r>
              <a:rPr lang="vi-VN" altLang="zh-CN" sz="1800" b="1" dirty="0" smtClean="0">
                <a:solidFill>
                  <a:schemeClr val="lt1"/>
                </a:solidFill>
                <a:latin typeface="+mn-lt"/>
                <a:ea typeface="Microsoft Yahei"/>
                <a:cs typeface="Microsoft Yahei"/>
                <a:sym typeface="Microsoft Yahei"/>
              </a:rPr>
              <a:t>trang chi tiết sản phẩm và giỏ hàng và thanh toán</a:t>
            </a:r>
            <a:r>
              <a:rPr lang="vi-VN" altLang="zh-CN" sz="1800" b="1" dirty="0" smtClean="0">
                <a:solidFill>
                  <a:schemeClr val="lt1"/>
                </a:solidFill>
                <a:latin typeface="+mn-lt"/>
                <a:ea typeface="Microsoft Yahei"/>
                <a:cs typeface="Microsoft Yahei"/>
                <a:sym typeface="Microsoft Yahei"/>
              </a:rPr>
              <a:t> </a:t>
            </a:r>
            <a:endParaRPr sz="1800" dirty="0">
              <a:latin typeface="+mn-lt"/>
            </a:endParaRPr>
          </a:p>
        </p:txBody>
      </p:sp>
      <p:sp>
        <p:nvSpPr>
          <p:cNvPr id="2057" name="Google Shape;2057;p16"/>
          <p:cNvSpPr/>
          <p:nvPr/>
        </p:nvSpPr>
        <p:spPr>
          <a:xfrm>
            <a:off x="742315" y="702945"/>
            <a:ext cx="115500" cy="11550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1008251" y="6566796"/>
            <a:ext cx="268247" cy="268247"/>
          </a:xfrm>
          <a:prstGeom prst="rect">
            <a:avLst/>
          </a:prstGeom>
        </p:spPr>
      </p:pic>
      <p:pic>
        <p:nvPicPr>
          <p:cNvPr id="6" name="Picture 5"/>
          <p:cNvPicPr>
            <a:picLocks noChangeAspect="1"/>
          </p:cNvPicPr>
          <p:nvPr/>
        </p:nvPicPr>
        <p:blipFill>
          <a:blip r:embed="rId4"/>
          <a:stretch>
            <a:fillRect/>
          </a:stretch>
        </p:blipFill>
        <p:spPr>
          <a:xfrm>
            <a:off x="6988530" y="1912609"/>
            <a:ext cx="4781446" cy="3050722"/>
          </a:xfrm>
          <a:prstGeom prst="rect">
            <a:avLst/>
          </a:prstGeom>
        </p:spPr>
      </p:pic>
      <p:pic>
        <p:nvPicPr>
          <p:cNvPr id="7" name="Picture 6"/>
          <p:cNvPicPr>
            <a:picLocks noChangeAspect="1"/>
          </p:cNvPicPr>
          <p:nvPr/>
        </p:nvPicPr>
        <p:blipFill>
          <a:blip r:embed="rId5"/>
          <a:stretch>
            <a:fillRect/>
          </a:stretch>
        </p:blipFill>
        <p:spPr>
          <a:xfrm>
            <a:off x="1953133" y="4833236"/>
            <a:ext cx="5590476" cy="1867682"/>
          </a:xfrm>
          <a:prstGeom prst="rect">
            <a:avLst/>
          </a:prstGeom>
        </p:spPr>
      </p:pic>
      <p:pic>
        <p:nvPicPr>
          <p:cNvPr id="8" name="Picture 7"/>
          <p:cNvPicPr>
            <a:picLocks noChangeAspect="1"/>
          </p:cNvPicPr>
          <p:nvPr/>
        </p:nvPicPr>
        <p:blipFill>
          <a:blip r:embed="rId6"/>
          <a:stretch>
            <a:fillRect/>
          </a:stretch>
        </p:blipFill>
        <p:spPr>
          <a:xfrm>
            <a:off x="443473" y="1354674"/>
            <a:ext cx="5411854" cy="27890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896"/>
                                        </p:tgtEl>
                                        <p:attrNameLst>
                                          <p:attrName>style.visibility</p:attrName>
                                        </p:attrNameLst>
                                      </p:cBhvr>
                                      <p:to>
                                        <p:strVal val="visible"/>
                                      </p:to>
                                    </p:set>
                                    <p:anim calcmode="lin" valueType="num">
                                      <p:cBhvr additive="base">
                                        <p:cTn id="7" dur="500"/>
                                        <p:tgtEl>
                                          <p:spTgt spid="1896"/>
                                        </p:tgtEl>
                                        <p:attrNameLst>
                                          <p:attrName>ppt_w</p:attrName>
                                        </p:attrNameLst>
                                      </p:cBhvr>
                                      <p:tavLst>
                                        <p:tav tm="0">
                                          <p:val>
                                            <p:strVal val="0"/>
                                          </p:val>
                                        </p:tav>
                                        <p:tav tm="100000">
                                          <p:val>
                                            <p:strVal val="#ppt_w"/>
                                          </p:val>
                                        </p:tav>
                                      </p:tavLst>
                                    </p:anim>
                                    <p:anim calcmode="lin" valueType="num">
                                      <p:cBhvr additive="base">
                                        <p:cTn id="8" dur="500"/>
                                        <p:tgtEl>
                                          <p:spTgt spid="1896"/>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896"/>
                                        </p:tgtEl>
                                        <p:attrNameLst>
                                          <p:attrName>style.visibility</p:attrName>
                                        </p:attrNameLst>
                                      </p:cBhvr>
                                      <p:to>
                                        <p:strVal val="visible"/>
                                      </p:to>
                                    </p:set>
                                    <p:animEffect transition="in" filter="fade">
                                      <p:cBhvr>
                                        <p:cTn id="11" dur="500"/>
                                        <p:tgtEl>
                                          <p:spTgt spid="1896"/>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882"/>
                                        </p:tgtEl>
                                        <p:attrNameLst>
                                          <p:attrName>style.visibility</p:attrName>
                                        </p:attrNameLst>
                                      </p:cBhvr>
                                      <p:to>
                                        <p:strVal val="visible"/>
                                      </p:to>
                                    </p:set>
                                    <p:anim calcmode="lin" valueType="num">
                                      <p:cBhvr additive="base">
                                        <p:cTn id="15" dur="500"/>
                                        <p:tgtEl>
                                          <p:spTgt spid="188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3" presetClass="entr" presetSubtype="16" fill="hold" nodeType="afterEffect">
                                  <p:stCondLst>
                                    <p:cond delay="0"/>
                                  </p:stCondLst>
                                  <p:childTnLst>
                                    <p:set>
                                      <p:cBhvr>
                                        <p:cTn id="18" dur="1" fill="hold">
                                          <p:stCondLst>
                                            <p:cond delay="0"/>
                                          </p:stCondLst>
                                        </p:cTn>
                                        <p:tgtEl>
                                          <p:spTgt spid="1897"/>
                                        </p:tgtEl>
                                        <p:attrNameLst>
                                          <p:attrName>style.visibility</p:attrName>
                                        </p:attrNameLst>
                                      </p:cBhvr>
                                      <p:to>
                                        <p:strVal val="visible"/>
                                      </p:to>
                                    </p:set>
                                    <p:anim calcmode="lin" valueType="num">
                                      <p:cBhvr additive="base">
                                        <p:cTn id="19" dur="500"/>
                                        <p:tgtEl>
                                          <p:spTgt spid="1897"/>
                                        </p:tgtEl>
                                        <p:attrNameLst>
                                          <p:attrName>ppt_w</p:attrName>
                                        </p:attrNameLst>
                                      </p:cBhvr>
                                      <p:tavLst>
                                        <p:tav tm="0">
                                          <p:val>
                                            <p:strVal val="0"/>
                                          </p:val>
                                        </p:tav>
                                        <p:tav tm="100000">
                                          <p:val>
                                            <p:strVal val="#ppt_w"/>
                                          </p:val>
                                        </p:tav>
                                      </p:tavLst>
                                    </p:anim>
                                    <p:anim calcmode="lin" valueType="num">
                                      <p:cBhvr additive="base">
                                        <p:cTn id="20" dur="500"/>
                                        <p:tgtEl>
                                          <p:spTgt spid="189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3" name="Google Shape;823;p9"/>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4" name="Google Shape;824;p9"/>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5" name="Google Shape;825;p9"/>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6" name="Google Shape;826;p9"/>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7" name="Google Shape;827;p9"/>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8" name="Google Shape;828;p9"/>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9" name="Google Shape;829;p9"/>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0" name="Google Shape;830;p9"/>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1" name="Google Shape;831;p9"/>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2" name="Google Shape;832;p9"/>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3" name="Google Shape;833;p9"/>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34" name="Google Shape;834;p9"/>
          <p:cNvGrpSpPr/>
          <p:nvPr/>
        </p:nvGrpSpPr>
        <p:grpSpPr>
          <a:xfrm>
            <a:off x="7157" y="4799943"/>
            <a:ext cx="12177686" cy="2440829"/>
            <a:chOff x="0" y="4466341"/>
            <a:chExt cx="9144000" cy="1832773"/>
          </a:xfrm>
        </p:grpSpPr>
        <p:sp>
          <p:nvSpPr>
            <p:cNvPr id="835" name="Google Shape;835;p9"/>
            <p:cNvSpPr/>
            <p:nvPr/>
          </p:nvSpPr>
          <p:spPr>
            <a:xfrm>
              <a:off x="772875" y="4678733"/>
              <a:ext cx="4359944" cy="1392352"/>
            </a:xfrm>
            <a:custGeom>
              <a:avLst/>
              <a:gdLst/>
              <a:ahLst/>
              <a:cxnLst/>
              <a:rect l="l" t="t" r="r" b="b"/>
              <a:pathLst>
                <a:path w="1478" h="473" extrusionOk="0">
                  <a:moveTo>
                    <a:pt x="1010" y="471"/>
                  </a:moveTo>
                  <a:lnTo>
                    <a:pt x="1027" y="471"/>
                  </a:lnTo>
                  <a:lnTo>
                    <a:pt x="1027" y="473"/>
                  </a:lnTo>
                  <a:lnTo>
                    <a:pt x="972" y="473"/>
                  </a:lnTo>
                  <a:lnTo>
                    <a:pt x="972" y="473"/>
                  </a:lnTo>
                  <a:lnTo>
                    <a:pt x="970" y="473"/>
                  </a:lnTo>
                  <a:lnTo>
                    <a:pt x="970" y="117"/>
                  </a:lnTo>
                  <a:lnTo>
                    <a:pt x="995" y="117"/>
                  </a:lnTo>
                  <a:lnTo>
                    <a:pt x="996" y="75"/>
                  </a:lnTo>
                  <a:lnTo>
                    <a:pt x="996" y="105"/>
                  </a:lnTo>
                  <a:lnTo>
                    <a:pt x="1002" y="105"/>
                  </a:lnTo>
                  <a:lnTo>
                    <a:pt x="1006" y="117"/>
                  </a:lnTo>
                  <a:lnTo>
                    <a:pt x="1010" y="117"/>
                  </a:lnTo>
                  <a:lnTo>
                    <a:pt x="1010" y="471"/>
                  </a:lnTo>
                  <a:lnTo>
                    <a:pt x="1010" y="471"/>
                  </a:lnTo>
                  <a:close/>
                  <a:moveTo>
                    <a:pt x="1461" y="105"/>
                  </a:moveTo>
                  <a:lnTo>
                    <a:pt x="1463" y="0"/>
                  </a:lnTo>
                  <a:lnTo>
                    <a:pt x="1465" y="105"/>
                  </a:lnTo>
                  <a:lnTo>
                    <a:pt x="1475" y="105"/>
                  </a:lnTo>
                  <a:lnTo>
                    <a:pt x="1475" y="155"/>
                  </a:lnTo>
                  <a:lnTo>
                    <a:pt x="1478" y="155"/>
                  </a:lnTo>
                  <a:lnTo>
                    <a:pt x="1478" y="473"/>
                  </a:lnTo>
                  <a:lnTo>
                    <a:pt x="1475" y="473"/>
                  </a:lnTo>
                  <a:lnTo>
                    <a:pt x="1465" y="473"/>
                  </a:lnTo>
                  <a:lnTo>
                    <a:pt x="1427" y="473"/>
                  </a:lnTo>
                  <a:lnTo>
                    <a:pt x="1423" y="473"/>
                  </a:lnTo>
                  <a:lnTo>
                    <a:pt x="1415" y="473"/>
                  </a:lnTo>
                  <a:lnTo>
                    <a:pt x="1415" y="207"/>
                  </a:lnTo>
                  <a:lnTo>
                    <a:pt x="1423" y="207"/>
                  </a:lnTo>
                  <a:lnTo>
                    <a:pt x="1423" y="155"/>
                  </a:lnTo>
                  <a:lnTo>
                    <a:pt x="1427" y="155"/>
                  </a:lnTo>
                  <a:lnTo>
                    <a:pt x="1427" y="105"/>
                  </a:lnTo>
                  <a:lnTo>
                    <a:pt x="1440" y="105"/>
                  </a:lnTo>
                  <a:lnTo>
                    <a:pt x="1442" y="23"/>
                  </a:lnTo>
                  <a:lnTo>
                    <a:pt x="1444" y="105"/>
                  </a:lnTo>
                  <a:lnTo>
                    <a:pt x="1461" y="105"/>
                  </a:lnTo>
                  <a:lnTo>
                    <a:pt x="1461" y="105"/>
                  </a:lnTo>
                  <a:close/>
                  <a:moveTo>
                    <a:pt x="1285" y="190"/>
                  </a:moveTo>
                  <a:lnTo>
                    <a:pt x="1335" y="190"/>
                  </a:lnTo>
                  <a:lnTo>
                    <a:pt x="1335" y="473"/>
                  </a:lnTo>
                  <a:lnTo>
                    <a:pt x="1285" y="473"/>
                  </a:lnTo>
                  <a:lnTo>
                    <a:pt x="1285" y="190"/>
                  </a:lnTo>
                  <a:lnTo>
                    <a:pt x="1285" y="190"/>
                  </a:lnTo>
                  <a:close/>
                  <a:moveTo>
                    <a:pt x="1176" y="243"/>
                  </a:moveTo>
                  <a:lnTo>
                    <a:pt x="1216" y="243"/>
                  </a:lnTo>
                  <a:lnTo>
                    <a:pt x="1216" y="473"/>
                  </a:lnTo>
                  <a:lnTo>
                    <a:pt x="1176" y="473"/>
                  </a:lnTo>
                  <a:lnTo>
                    <a:pt x="1176" y="243"/>
                  </a:lnTo>
                  <a:lnTo>
                    <a:pt x="1176" y="243"/>
                  </a:lnTo>
                  <a:close/>
                  <a:moveTo>
                    <a:pt x="1083" y="167"/>
                  </a:moveTo>
                  <a:lnTo>
                    <a:pt x="1125" y="167"/>
                  </a:lnTo>
                  <a:lnTo>
                    <a:pt x="1125" y="473"/>
                  </a:lnTo>
                  <a:lnTo>
                    <a:pt x="1083" y="473"/>
                  </a:lnTo>
                  <a:lnTo>
                    <a:pt x="1083" y="167"/>
                  </a:lnTo>
                  <a:lnTo>
                    <a:pt x="1083" y="167"/>
                  </a:lnTo>
                  <a:close/>
                  <a:moveTo>
                    <a:pt x="849" y="295"/>
                  </a:moveTo>
                  <a:lnTo>
                    <a:pt x="884" y="295"/>
                  </a:lnTo>
                  <a:lnTo>
                    <a:pt x="884" y="473"/>
                  </a:lnTo>
                  <a:lnTo>
                    <a:pt x="849" y="473"/>
                  </a:lnTo>
                  <a:lnTo>
                    <a:pt x="849" y="295"/>
                  </a:lnTo>
                  <a:lnTo>
                    <a:pt x="849" y="295"/>
                  </a:lnTo>
                  <a:close/>
                  <a:moveTo>
                    <a:pt x="631" y="373"/>
                  </a:moveTo>
                  <a:lnTo>
                    <a:pt x="643" y="373"/>
                  </a:lnTo>
                  <a:lnTo>
                    <a:pt x="643" y="318"/>
                  </a:lnTo>
                  <a:lnTo>
                    <a:pt x="667" y="318"/>
                  </a:lnTo>
                  <a:lnTo>
                    <a:pt x="667" y="306"/>
                  </a:lnTo>
                  <a:lnTo>
                    <a:pt x="667" y="234"/>
                  </a:lnTo>
                  <a:lnTo>
                    <a:pt x="702" y="234"/>
                  </a:lnTo>
                  <a:lnTo>
                    <a:pt x="702" y="306"/>
                  </a:lnTo>
                  <a:lnTo>
                    <a:pt x="723" y="306"/>
                  </a:lnTo>
                  <a:lnTo>
                    <a:pt x="723" y="473"/>
                  </a:lnTo>
                  <a:lnTo>
                    <a:pt x="702" y="473"/>
                  </a:lnTo>
                  <a:lnTo>
                    <a:pt x="698" y="473"/>
                  </a:lnTo>
                  <a:lnTo>
                    <a:pt x="687" y="473"/>
                  </a:lnTo>
                  <a:lnTo>
                    <a:pt x="667" y="473"/>
                  </a:lnTo>
                  <a:lnTo>
                    <a:pt x="643" y="473"/>
                  </a:lnTo>
                  <a:lnTo>
                    <a:pt x="631" y="473"/>
                  </a:lnTo>
                  <a:lnTo>
                    <a:pt x="631" y="373"/>
                  </a:lnTo>
                  <a:lnTo>
                    <a:pt x="631" y="373"/>
                  </a:lnTo>
                  <a:close/>
                  <a:moveTo>
                    <a:pt x="581" y="255"/>
                  </a:moveTo>
                  <a:lnTo>
                    <a:pt x="623" y="255"/>
                  </a:lnTo>
                  <a:lnTo>
                    <a:pt x="623" y="473"/>
                  </a:lnTo>
                  <a:lnTo>
                    <a:pt x="581" y="473"/>
                  </a:lnTo>
                  <a:lnTo>
                    <a:pt x="581" y="255"/>
                  </a:lnTo>
                  <a:lnTo>
                    <a:pt x="581" y="255"/>
                  </a:lnTo>
                  <a:close/>
                  <a:moveTo>
                    <a:pt x="532" y="314"/>
                  </a:moveTo>
                  <a:lnTo>
                    <a:pt x="557" y="314"/>
                  </a:lnTo>
                  <a:lnTo>
                    <a:pt x="557" y="356"/>
                  </a:lnTo>
                  <a:lnTo>
                    <a:pt x="557" y="473"/>
                  </a:lnTo>
                  <a:lnTo>
                    <a:pt x="532" y="473"/>
                  </a:lnTo>
                  <a:lnTo>
                    <a:pt x="488" y="473"/>
                  </a:lnTo>
                  <a:lnTo>
                    <a:pt x="455" y="473"/>
                  </a:lnTo>
                  <a:lnTo>
                    <a:pt x="455" y="356"/>
                  </a:lnTo>
                  <a:lnTo>
                    <a:pt x="455" y="302"/>
                  </a:lnTo>
                  <a:lnTo>
                    <a:pt x="488" y="302"/>
                  </a:lnTo>
                  <a:lnTo>
                    <a:pt x="488" y="356"/>
                  </a:lnTo>
                  <a:lnTo>
                    <a:pt x="532" y="356"/>
                  </a:lnTo>
                  <a:lnTo>
                    <a:pt x="532" y="314"/>
                  </a:lnTo>
                  <a:lnTo>
                    <a:pt x="532" y="314"/>
                  </a:lnTo>
                  <a:close/>
                  <a:moveTo>
                    <a:pt x="360" y="293"/>
                  </a:moveTo>
                  <a:lnTo>
                    <a:pt x="426" y="293"/>
                  </a:lnTo>
                  <a:lnTo>
                    <a:pt x="426" y="473"/>
                  </a:lnTo>
                  <a:lnTo>
                    <a:pt x="360" y="473"/>
                  </a:lnTo>
                  <a:lnTo>
                    <a:pt x="360" y="293"/>
                  </a:lnTo>
                  <a:lnTo>
                    <a:pt x="360" y="293"/>
                  </a:lnTo>
                  <a:close/>
                  <a:moveTo>
                    <a:pt x="287" y="209"/>
                  </a:moveTo>
                  <a:lnTo>
                    <a:pt x="350" y="209"/>
                  </a:lnTo>
                  <a:lnTo>
                    <a:pt x="350" y="473"/>
                  </a:lnTo>
                  <a:lnTo>
                    <a:pt x="287" y="473"/>
                  </a:lnTo>
                  <a:lnTo>
                    <a:pt x="287" y="209"/>
                  </a:lnTo>
                  <a:lnTo>
                    <a:pt x="287" y="209"/>
                  </a:lnTo>
                  <a:close/>
                  <a:moveTo>
                    <a:pt x="195" y="184"/>
                  </a:moveTo>
                  <a:lnTo>
                    <a:pt x="241" y="184"/>
                  </a:lnTo>
                  <a:lnTo>
                    <a:pt x="241" y="473"/>
                  </a:lnTo>
                  <a:lnTo>
                    <a:pt x="195" y="473"/>
                  </a:lnTo>
                  <a:lnTo>
                    <a:pt x="195" y="184"/>
                  </a:lnTo>
                  <a:lnTo>
                    <a:pt x="195" y="184"/>
                  </a:lnTo>
                  <a:close/>
                  <a:moveTo>
                    <a:pt x="31" y="264"/>
                  </a:moveTo>
                  <a:lnTo>
                    <a:pt x="92" y="264"/>
                  </a:lnTo>
                  <a:lnTo>
                    <a:pt x="92" y="473"/>
                  </a:lnTo>
                  <a:lnTo>
                    <a:pt x="61" y="473"/>
                  </a:lnTo>
                  <a:lnTo>
                    <a:pt x="31" y="473"/>
                  </a:lnTo>
                  <a:lnTo>
                    <a:pt x="0" y="473"/>
                  </a:lnTo>
                  <a:lnTo>
                    <a:pt x="0" y="331"/>
                  </a:lnTo>
                  <a:lnTo>
                    <a:pt x="31" y="331"/>
                  </a:lnTo>
                  <a:lnTo>
                    <a:pt x="31" y="264"/>
                  </a:lnTo>
                  <a:lnTo>
                    <a:pt x="31" y="264"/>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6" name="Google Shape;836;p9"/>
            <p:cNvSpPr/>
            <p:nvPr/>
          </p:nvSpPr>
          <p:spPr>
            <a:xfrm>
              <a:off x="117996" y="5321000"/>
              <a:ext cx="5994189" cy="750090"/>
            </a:xfrm>
            <a:custGeom>
              <a:avLst/>
              <a:gdLst/>
              <a:ahLst/>
              <a:cxnLst/>
              <a:rect l="l" t="t" r="r" b="b"/>
              <a:pathLst>
                <a:path w="2031" h="347" extrusionOk="0">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7" name="Google Shape;837;p9"/>
            <p:cNvSpPr/>
            <p:nvPr/>
          </p:nvSpPr>
          <p:spPr>
            <a:xfrm>
              <a:off x="430686" y="4891127"/>
              <a:ext cx="306789" cy="1162261"/>
            </a:xfrm>
            <a:custGeom>
              <a:avLst/>
              <a:gdLst/>
              <a:ahLst/>
              <a:cxnLst/>
              <a:rect l="l" t="t" r="r" b="b"/>
              <a:pathLst>
                <a:path w="105" h="394" extrusionOk="0">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8" name="Google Shape;838;p9"/>
            <p:cNvSpPr/>
            <p:nvPr/>
          </p:nvSpPr>
          <p:spPr>
            <a:xfrm>
              <a:off x="908568" y="5251015"/>
              <a:ext cx="1103260" cy="802372"/>
            </a:xfrm>
            <a:custGeom>
              <a:avLst/>
              <a:gdLst/>
              <a:ahLst/>
              <a:cxnLst/>
              <a:rect l="l" t="t" r="r" b="b"/>
              <a:pathLst>
                <a:path w="375" h="272" extrusionOk="0">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9" name="Google Shape;839;p9"/>
            <p:cNvSpPr/>
            <p:nvPr/>
          </p:nvSpPr>
          <p:spPr>
            <a:xfrm>
              <a:off x="2041328" y="5852794"/>
              <a:ext cx="106196" cy="200593"/>
            </a:xfrm>
            <a:custGeom>
              <a:avLst/>
              <a:gdLst/>
              <a:ahLst/>
              <a:cxnLst/>
              <a:rect l="l" t="t" r="r" b="b"/>
              <a:pathLst>
                <a:path w="37" h="67" extrusionOk="0">
                  <a:moveTo>
                    <a:pt x="0" y="0"/>
                  </a:moveTo>
                  <a:lnTo>
                    <a:pt x="37" y="0"/>
                  </a:lnTo>
                  <a:lnTo>
                    <a:pt x="37" y="67"/>
                  </a:lnTo>
                  <a:lnTo>
                    <a:pt x="0" y="67"/>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1395">
                <a:solidFill>
                  <a:schemeClr val="dk1"/>
                </a:solidFill>
                <a:latin typeface="Arial"/>
                <a:ea typeface="Arial"/>
                <a:cs typeface="Arial"/>
                <a:sym typeface="Arial"/>
              </a:endParaRPr>
            </a:p>
          </p:txBody>
        </p:sp>
        <p:sp>
          <p:nvSpPr>
            <p:cNvPr id="840" name="Google Shape;840;p9"/>
            <p:cNvSpPr/>
            <p:nvPr/>
          </p:nvSpPr>
          <p:spPr>
            <a:xfrm>
              <a:off x="2118028" y="5905891"/>
              <a:ext cx="318589" cy="147496"/>
            </a:xfrm>
            <a:custGeom>
              <a:avLst/>
              <a:gdLst/>
              <a:ahLst/>
              <a:cxnLst/>
              <a:rect l="l" t="t" r="r" b="b"/>
              <a:pathLst>
                <a:path w="109" h="50" extrusionOk="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720">
                <a:solidFill>
                  <a:schemeClr val="dk1"/>
                </a:solidFill>
                <a:latin typeface="Arial"/>
                <a:ea typeface="Arial"/>
                <a:cs typeface="Arial"/>
                <a:sym typeface="Arial"/>
              </a:endParaRPr>
            </a:p>
          </p:txBody>
        </p:sp>
        <p:sp>
          <p:nvSpPr>
            <p:cNvPr id="841" name="Google Shape;841;p9"/>
            <p:cNvSpPr/>
            <p:nvPr/>
          </p:nvSpPr>
          <p:spPr>
            <a:xfrm>
              <a:off x="2348117" y="5522406"/>
              <a:ext cx="277288" cy="530981"/>
            </a:xfrm>
            <a:custGeom>
              <a:avLst/>
              <a:gdLst/>
              <a:ahLst/>
              <a:cxnLst/>
              <a:rect l="l" t="t" r="r" b="b"/>
              <a:pathLst>
                <a:path w="93" h="180" extrusionOk="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2" name="Google Shape;842;p9"/>
            <p:cNvSpPr/>
            <p:nvPr/>
          </p:nvSpPr>
          <p:spPr>
            <a:xfrm>
              <a:off x="2660808" y="5882292"/>
              <a:ext cx="117995" cy="171096"/>
            </a:xfrm>
            <a:custGeom>
              <a:avLst/>
              <a:gdLst/>
              <a:ahLst/>
              <a:cxnLst/>
              <a:rect l="l" t="t" r="r" b="b"/>
              <a:pathLst>
                <a:path w="40" h="58" extrusionOk="0">
                  <a:moveTo>
                    <a:pt x="0" y="0"/>
                  </a:moveTo>
                  <a:lnTo>
                    <a:pt x="40" y="0"/>
                  </a:lnTo>
                  <a:lnTo>
                    <a:pt x="40" y="58"/>
                  </a:lnTo>
                  <a:lnTo>
                    <a:pt x="0" y="58"/>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989">
                <a:solidFill>
                  <a:schemeClr val="dk1"/>
                </a:solidFill>
                <a:latin typeface="Arial"/>
                <a:ea typeface="Arial"/>
                <a:cs typeface="Arial"/>
                <a:sym typeface="Arial"/>
              </a:endParaRPr>
            </a:p>
          </p:txBody>
        </p:sp>
        <p:sp>
          <p:nvSpPr>
            <p:cNvPr id="843" name="Google Shape;843;p9"/>
            <p:cNvSpPr/>
            <p:nvPr/>
          </p:nvSpPr>
          <p:spPr>
            <a:xfrm>
              <a:off x="2796502" y="5823294"/>
              <a:ext cx="112094" cy="230094"/>
            </a:xfrm>
            <a:custGeom>
              <a:avLst/>
              <a:gdLst/>
              <a:ahLst/>
              <a:cxnLst/>
              <a:rect l="l" t="t" r="r" b="b"/>
              <a:pathLst>
                <a:path w="38" h="79" extrusionOk="0">
                  <a:moveTo>
                    <a:pt x="0" y="0"/>
                  </a:moveTo>
                  <a:lnTo>
                    <a:pt x="38" y="0"/>
                  </a:lnTo>
                  <a:lnTo>
                    <a:pt x="38" y="79"/>
                  </a:lnTo>
                  <a:lnTo>
                    <a:pt x="0" y="79"/>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1665">
                <a:solidFill>
                  <a:schemeClr val="dk1"/>
                </a:solidFill>
                <a:latin typeface="Arial"/>
                <a:ea typeface="Arial"/>
                <a:cs typeface="Arial"/>
                <a:sym typeface="Arial"/>
              </a:endParaRPr>
            </a:p>
          </p:txBody>
        </p:sp>
        <p:sp>
          <p:nvSpPr>
            <p:cNvPr id="844" name="Google Shape;844;p9"/>
            <p:cNvSpPr/>
            <p:nvPr/>
          </p:nvSpPr>
          <p:spPr>
            <a:xfrm>
              <a:off x="3421880" y="5610901"/>
              <a:ext cx="147494" cy="442486"/>
            </a:xfrm>
            <a:custGeom>
              <a:avLst/>
              <a:gdLst/>
              <a:ahLst/>
              <a:cxnLst/>
              <a:rect l="l" t="t" r="r" b="b"/>
              <a:pathLst>
                <a:path w="50" h="149" extrusionOk="0">
                  <a:moveTo>
                    <a:pt x="9" y="23"/>
                  </a:moveTo>
                  <a:lnTo>
                    <a:pt x="13" y="23"/>
                  </a:lnTo>
                  <a:lnTo>
                    <a:pt x="23" y="0"/>
                  </a:lnTo>
                  <a:lnTo>
                    <a:pt x="29" y="0"/>
                  </a:lnTo>
                  <a:lnTo>
                    <a:pt x="36" y="23"/>
                  </a:lnTo>
                  <a:lnTo>
                    <a:pt x="42" y="23"/>
                  </a:lnTo>
                  <a:lnTo>
                    <a:pt x="42" y="36"/>
                  </a:lnTo>
                  <a:lnTo>
                    <a:pt x="44" y="42"/>
                  </a:lnTo>
                  <a:lnTo>
                    <a:pt x="50" y="42"/>
                  </a:lnTo>
                  <a:lnTo>
                    <a:pt x="50" y="149"/>
                  </a:lnTo>
                  <a:lnTo>
                    <a:pt x="0" y="149"/>
                  </a:lnTo>
                  <a:lnTo>
                    <a:pt x="0" y="42"/>
                  </a:lnTo>
                  <a:lnTo>
                    <a:pt x="8" y="42"/>
                  </a:lnTo>
                  <a:lnTo>
                    <a:pt x="9" y="36"/>
                  </a:lnTo>
                  <a:lnTo>
                    <a:pt x="9" y="23"/>
                  </a:lnTo>
                  <a:lnTo>
                    <a:pt x="9" y="23"/>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9"/>
            <p:cNvSpPr/>
            <p:nvPr/>
          </p:nvSpPr>
          <p:spPr>
            <a:xfrm>
              <a:off x="3646071" y="5964889"/>
              <a:ext cx="82597" cy="88498"/>
            </a:xfrm>
            <a:custGeom>
              <a:avLst/>
              <a:gdLst/>
              <a:ahLst/>
              <a:cxnLst/>
              <a:rect l="l" t="t" r="r" b="b"/>
              <a:pathLst>
                <a:path w="28" h="31" extrusionOk="0">
                  <a:moveTo>
                    <a:pt x="0" y="0"/>
                  </a:moveTo>
                  <a:lnTo>
                    <a:pt x="28" y="0"/>
                  </a:lnTo>
                  <a:lnTo>
                    <a:pt x="28" y="31"/>
                  </a:lnTo>
                  <a:lnTo>
                    <a:pt x="0" y="31"/>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fontScale="55000" lnSpcReduction="20000"/>
            </a:bodyPr>
            <a:lstStyle/>
            <a:p>
              <a:pPr marL="0" marR="0" lvl="0" indent="0" algn="l" rtl="0">
                <a:lnSpc>
                  <a:spcPct val="80000"/>
                </a:lnSpc>
                <a:spcBef>
                  <a:spcPts val="0"/>
                </a:spcBef>
                <a:spcAft>
                  <a:spcPts val="0"/>
                </a:spcAft>
                <a:buNone/>
              </a:pPr>
              <a:endParaRPr sz="450">
                <a:solidFill>
                  <a:schemeClr val="dk1"/>
                </a:solidFill>
                <a:latin typeface="Arial"/>
                <a:ea typeface="Arial"/>
                <a:cs typeface="Arial"/>
                <a:sym typeface="Arial"/>
              </a:endParaRPr>
            </a:p>
          </p:txBody>
        </p:sp>
        <p:sp>
          <p:nvSpPr>
            <p:cNvPr id="846" name="Google Shape;846;p9"/>
            <p:cNvSpPr/>
            <p:nvPr/>
          </p:nvSpPr>
          <p:spPr>
            <a:xfrm>
              <a:off x="3675572" y="5021474"/>
              <a:ext cx="778773" cy="1031913"/>
            </a:xfrm>
            <a:custGeom>
              <a:avLst/>
              <a:gdLst/>
              <a:ahLst/>
              <a:cxnLst/>
              <a:rect l="l" t="t" r="r" b="b"/>
              <a:pathLst>
                <a:path w="266" h="476" extrusionOk="0">
                  <a:moveTo>
                    <a:pt x="124" y="0"/>
                  </a:moveTo>
                  <a:lnTo>
                    <a:pt x="203" y="0"/>
                  </a:lnTo>
                  <a:lnTo>
                    <a:pt x="203" y="5"/>
                  </a:lnTo>
                  <a:lnTo>
                    <a:pt x="209" y="5"/>
                  </a:lnTo>
                  <a:lnTo>
                    <a:pt x="209" y="9"/>
                  </a:lnTo>
                  <a:lnTo>
                    <a:pt x="214" y="9"/>
                  </a:lnTo>
                  <a:lnTo>
                    <a:pt x="214" y="17"/>
                  </a:lnTo>
                  <a:lnTo>
                    <a:pt x="222" y="17"/>
                  </a:lnTo>
                  <a:lnTo>
                    <a:pt x="222" y="430"/>
                  </a:lnTo>
                  <a:lnTo>
                    <a:pt x="230" y="430"/>
                  </a:lnTo>
                  <a:lnTo>
                    <a:pt x="230" y="453"/>
                  </a:lnTo>
                  <a:lnTo>
                    <a:pt x="230" y="462"/>
                  </a:lnTo>
                  <a:lnTo>
                    <a:pt x="266" y="462"/>
                  </a:lnTo>
                  <a:lnTo>
                    <a:pt x="266" y="476"/>
                  </a:lnTo>
                  <a:lnTo>
                    <a:pt x="230" y="476"/>
                  </a:lnTo>
                  <a:lnTo>
                    <a:pt x="222" y="476"/>
                  </a:lnTo>
                  <a:lnTo>
                    <a:pt x="199" y="476"/>
                  </a:lnTo>
                  <a:lnTo>
                    <a:pt x="124" y="476"/>
                  </a:lnTo>
                  <a:lnTo>
                    <a:pt x="48" y="476"/>
                  </a:lnTo>
                  <a:lnTo>
                    <a:pt x="0" y="476"/>
                  </a:lnTo>
                  <a:lnTo>
                    <a:pt x="0" y="453"/>
                  </a:lnTo>
                  <a:lnTo>
                    <a:pt x="0" y="411"/>
                  </a:lnTo>
                  <a:lnTo>
                    <a:pt x="10" y="411"/>
                  </a:lnTo>
                  <a:lnTo>
                    <a:pt x="10" y="166"/>
                  </a:lnTo>
                  <a:lnTo>
                    <a:pt x="17" y="166"/>
                  </a:lnTo>
                  <a:lnTo>
                    <a:pt x="17" y="155"/>
                  </a:lnTo>
                  <a:lnTo>
                    <a:pt x="23" y="155"/>
                  </a:lnTo>
                  <a:lnTo>
                    <a:pt x="23" y="143"/>
                  </a:lnTo>
                  <a:lnTo>
                    <a:pt x="25" y="143"/>
                  </a:lnTo>
                  <a:lnTo>
                    <a:pt x="44" y="111"/>
                  </a:lnTo>
                  <a:lnTo>
                    <a:pt x="46" y="111"/>
                  </a:lnTo>
                  <a:lnTo>
                    <a:pt x="48" y="111"/>
                  </a:lnTo>
                  <a:lnTo>
                    <a:pt x="48" y="76"/>
                  </a:lnTo>
                  <a:lnTo>
                    <a:pt x="50" y="76"/>
                  </a:lnTo>
                  <a:lnTo>
                    <a:pt x="50" y="113"/>
                  </a:lnTo>
                  <a:lnTo>
                    <a:pt x="69" y="143"/>
                  </a:lnTo>
                  <a:lnTo>
                    <a:pt x="71" y="143"/>
                  </a:lnTo>
                  <a:lnTo>
                    <a:pt x="71" y="155"/>
                  </a:lnTo>
                  <a:lnTo>
                    <a:pt x="75" y="155"/>
                  </a:lnTo>
                  <a:lnTo>
                    <a:pt x="75" y="166"/>
                  </a:lnTo>
                  <a:lnTo>
                    <a:pt x="82" y="166"/>
                  </a:lnTo>
                  <a:lnTo>
                    <a:pt x="82" y="453"/>
                  </a:lnTo>
                  <a:lnTo>
                    <a:pt x="124" y="453"/>
                  </a:lnTo>
                  <a:lnTo>
                    <a:pt x="124" y="23"/>
                  </a:lnTo>
                  <a:lnTo>
                    <a:pt x="124" y="17"/>
                  </a:lnTo>
                  <a:lnTo>
                    <a:pt x="124" y="17"/>
                  </a:lnTo>
                  <a:lnTo>
                    <a:pt x="124" y="11"/>
                  </a:lnTo>
                  <a:lnTo>
                    <a:pt x="124" y="9"/>
                  </a:lnTo>
                  <a:lnTo>
                    <a:pt x="124" y="5"/>
                  </a:lnTo>
                  <a:lnTo>
                    <a:pt x="124" y="0"/>
                  </a:lnTo>
                  <a:lnTo>
                    <a:pt x="124"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9"/>
            <p:cNvSpPr/>
            <p:nvPr/>
          </p:nvSpPr>
          <p:spPr>
            <a:xfrm>
              <a:off x="4383548" y="5622700"/>
              <a:ext cx="306789" cy="430687"/>
            </a:xfrm>
            <a:custGeom>
              <a:avLst/>
              <a:gdLst/>
              <a:ahLst/>
              <a:cxnLst/>
              <a:rect l="l" t="t" r="r" b="b"/>
              <a:pathLst>
                <a:path w="103" h="145" extrusionOk="0">
                  <a:moveTo>
                    <a:pt x="48" y="112"/>
                  </a:moveTo>
                  <a:lnTo>
                    <a:pt x="103" y="112"/>
                  </a:lnTo>
                  <a:lnTo>
                    <a:pt x="103" y="145"/>
                  </a:lnTo>
                  <a:lnTo>
                    <a:pt x="48" y="145"/>
                  </a:lnTo>
                  <a:lnTo>
                    <a:pt x="23" y="145"/>
                  </a:lnTo>
                  <a:lnTo>
                    <a:pt x="0" y="145"/>
                  </a:lnTo>
                  <a:lnTo>
                    <a:pt x="0" y="11"/>
                  </a:lnTo>
                  <a:lnTo>
                    <a:pt x="6" y="11"/>
                  </a:lnTo>
                  <a:lnTo>
                    <a:pt x="6" y="0"/>
                  </a:lnTo>
                  <a:lnTo>
                    <a:pt x="34" y="0"/>
                  </a:lnTo>
                  <a:lnTo>
                    <a:pt x="34" y="11"/>
                  </a:lnTo>
                  <a:lnTo>
                    <a:pt x="48" y="11"/>
                  </a:lnTo>
                  <a:lnTo>
                    <a:pt x="48" y="112"/>
                  </a:lnTo>
                  <a:lnTo>
                    <a:pt x="48" y="112"/>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9"/>
            <p:cNvSpPr/>
            <p:nvPr/>
          </p:nvSpPr>
          <p:spPr>
            <a:xfrm>
              <a:off x="4908627" y="5634500"/>
              <a:ext cx="365788" cy="418888"/>
            </a:xfrm>
            <a:custGeom>
              <a:avLst/>
              <a:gdLst/>
              <a:ahLst/>
              <a:cxnLst/>
              <a:rect l="l" t="t" r="r" b="b"/>
              <a:pathLst>
                <a:path w="124" h="142" extrusionOk="0">
                  <a:moveTo>
                    <a:pt x="0" y="0"/>
                  </a:moveTo>
                  <a:lnTo>
                    <a:pt x="124" y="0"/>
                  </a:lnTo>
                  <a:lnTo>
                    <a:pt x="124" y="142"/>
                  </a:lnTo>
                  <a:lnTo>
                    <a:pt x="0" y="142"/>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9"/>
            <p:cNvSpPr/>
            <p:nvPr/>
          </p:nvSpPr>
          <p:spPr>
            <a:xfrm>
              <a:off x="5303915" y="5410309"/>
              <a:ext cx="873170" cy="643080"/>
            </a:xfrm>
            <a:custGeom>
              <a:avLst/>
              <a:gdLst/>
              <a:ahLst/>
              <a:cxnLst/>
              <a:rect l="l" t="t" r="r" b="b"/>
              <a:pathLst>
                <a:path w="296" h="218" extrusionOk="0">
                  <a:moveTo>
                    <a:pt x="84" y="193"/>
                  </a:moveTo>
                  <a:lnTo>
                    <a:pt x="94" y="193"/>
                  </a:lnTo>
                  <a:lnTo>
                    <a:pt x="94" y="199"/>
                  </a:lnTo>
                  <a:lnTo>
                    <a:pt x="113" y="199"/>
                  </a:lnTo>
                  <a:lnTo>
                    <a:pt x="113" y="206"/>
                  </a:lnTo>
                  <a:lnTo>
                    <a:pt x="160" y="206"/>
                  </a:lnTo>
                  <a:lnTo>
                    <a:pt x="160" y="9"/>
                  </a:lnTo>
                  <a:lnTo>
                    <a:pt x="178" y="9"/>
                  </a:lnTo>
                  <a:lnTo>
                    <a:pt x="178" y="0"/>
                  </a:lnTo>
                  <a:lnTo>
                    <a:pt x="218" y="0"/>
                  </a:lnTo>
                  <a:lnTo>
                    <a:pt x="218" y="9"/>
                  </a:lnTo>
                  <a:lnTo>
                    <a:pt x="231" y="9"/>
                  </a:lnTo>
                  <a:lnTo>
                    <a:pt x="231" y="206"/>
                  </a:lnTo>
                  <a:lnTo>
                    <a:pt x="245" y="206"/>
                  </a:lnTo>
                  <a:lnTo>
                    <a:pt x="245" y="214"/>
                  </a:lnTo>
                  <a:lnTo>
                    <a:pt x="296" y="214"/>
                  </a:lnTo>
                  <a:lnTo>
                    <a:pt x="296" y="218"/>
                  </a:lnTo>
                  <a:lnTo>
                    <a:pt x="245" y="218"/>
                  </a:lnTo>
                  <a:lnTo>
                    <a:pt x="231" y="218"/>
                  </a:lnTo>
                  <a:lnTo>
                    <a:pt x="160" y="218"/>
                  </a:lnTo>
                  <a:lnTo>
                    <a:pt x="130" y="218"/>
                  </a:lnTo>
                  <a:lnTo>
                    <a:pt x="84" y="218"/>
                  </a:lnTo>
                  <a:lnTo>
                    <a:pt x="80" y="218"/>
                  </a:lnTo>
                  <a:lnTo>
                    <a:pt x="50" y="218"/>
                  </a:lnTo>
                  <a:lnTo>
                    <a:pt x="0" y="218"/>
                  </a:lnTo>
                  <a:lnTo>
                    <a:pt x="0" y="4"/>
                  </a:lnTo>
                  <a:lnTo>
                    <a:pt x="50" y="4"/>
                  </a:lnTo>
                  <a:lnTo>
                    <a:pt x="50" y="25"/>
                  </a:lnTo>
                  <a:lnTo>
                    <a:pt x="84" y="25"/>
                  </a:lnTo>
                  <a:lnTo>
                    <a:pt x="84" y="193"/>
                  </a:lnTo>
                  <a:lnTo>
                    <a:pt x="84" y="193"/>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9"/>
            <p:cNvSpPr/>
            <p:nvPr/>
          </p:nvSpPr>
          <p:spPr>
            <a:xfrm>
              <a:off x="35399" y="5882292"/>
              <a:ext cx="377587" cy="171096"/>
            </a:xfrm>
            <a:custGeom>
              <a:avLst/>
              <a:gdLst/>
              <a:ahLst/>
              <a:cxnLst/>
              <a:rect l="l" t="t" r="r" b="b"/>
              <a:pathLst>
                <a:path w="129" h="58" extrusionOk="0">
                  <a:moveTo>
                    <a:pt x="0" y="0"/>
                  </a:moveTo>
                  <a:lnTo>
                    <a:pt x="129" y="0"/>
                  </a:lnTo>
                  <a:lnTo>
                    <a:pt x="129" y="58"/>
                  </a:lnTo>
                  <a:lnTo>
                    <a:pt x="0" y="58"/>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989">
                <a:solidFill>
                  <a:schemeClr val="dk1"/>
                </a:solidFill>
                <a:latin typeface="Arial"/>
                <a:ea typeface="Arial"/>
                <a:cs typeface="Arial"/>
                <a:sym typeface="Arial"/>
              </a:endParaRPr>
            </a:p>
          </p:txBody>
        </p:sp>
        <p:sp>
          <p:nvSpPr>
            <p:cNvPr id="851" name="Google Shape;851;p9"/>
            <p:cNvSpPr/>
            <p:nvPr/>
          </p:nvSpPr>
          <p:spPr>
            <a:xfrm>
              <a:off x="2796502" y="4887064"/>
              <a:ext cx="595877" cy="1166323"/>
            </a:xfrm>
            <a:custGeom>
              <a:avLst/>
              <a:gdLst/>
              <a:ahLst/>
              <a:cxnLst/>
              <a:rect l="l" t="t" r="r" b="b"/>
              <a:pathLst>
                <a:path w="200" h="538" extrusionOk="0">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9"/>
            <p:cNvSpPr/>
            <p:nvPr/>
          </p:nvSpPr>
          <p:spPr>
            <a:xfrm>
              <a:off x="4708034" y="6006189"/>
              <a:ext cx="631276" cy="47199"/>
            </a:xfrm>
            <a:custGeom>
              <a:avLst/>
              <a:gdLst/>
              <a:ahLst/>
              <a:cxnLst/>
              <a:rect l="l" t="t" r="r" b="b"/>
              <a:pathLst>
                <a:path w="212" h="15" extrusionOk="0">
                  <a:moveTo>
                    <a:pt x="0" y="0"/>
                  </a:moveTo>
                  <a:lnTo>
                    <a:pt x="212" y="0"/>
                  </a:lnTo>
                  <a:lnTo>
                    <a:pt x="212" y="15"/>
                  </a:lnTo>
                  <a:lnTo>
                    <a:pt x="0" y="15"/>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fontScale="25000" lnSpcReduction="20000"/>
            </a:bodyPr>
            <a:lstStyle/>
            <a:p>
              <a:pPr marL="0" marR="0" lvl="0" indent="0" algn="l" rtl="0">
                <a:lnSpc>
                  <a:spcPct val="80000"/>
                </a:lnSpc>
                <a:spcBef>
                  <a:spcPts val="0"/>
                </a:spcBef>
                <a:spcAft>
                  <a:spcPts val="0"/>
                </a:spcAft>
                <a:buNone/>
              </a:pPr>
              <a:endParaRPr sz="450">
                <a:solidFill>
                  <a:schemeClr val="dk1"/>
                </a:solidFill>
                <a:latin typeface="Arial"/>
                <a:ea typeface="Arial"/>
                <a:cs typeface="Arial"/>
                <a:sym typeface="Arial"/>
              </a:endParaRPr>
            </a:p>
          </p:txBody>
        </p:sp>
        <p:sp>
          <p:nvSpPr>
            <p:cNvPr id="853" name="Google Shape;853;p9"/>
            <p:cNvSpPr/>
            <p:nvPr/>
          </p:nvSpPr>
          <p:spPr>
            <a:xfrm>
              <a:off x="0" y="5982589"/>
              <a:ext cx="9144000" cy="316525"/>
            </a:xfrm>
            <a:custGeom>
              <a:avLst/>
              <a:gdLst/>
              <a:ahLst/>
              <a:cxnLst/>
              <a:rect l="l" t="t" r="r" b="b"/>
              <a:pathLst>
                <a:path w="2098" h="101" extrusionOk="0">
                  <a:moveTo>
                    <a:pt x="132" y="0"/>
                  </a:moveTo>
                  <a:lnTo>
                    <a:pt x="132" y="21"/>
                  </a:lnTo>
                  <a:lnTo>
                    <a:pt x="138" y="21"/>
                  </a:lnTo>
                  <a:lnTo>
                    <a:pt x="138" y="0"/>
                  </a:lnTo>
                  <a:lnTo>
                    <a:pt x="281" y="0"/>
                  </a:lnTo>
                  <a:lnTo>
                    <a:pt x="281" y="21"/>
                  </a:lnTo>
                  <a:lnTo>
                    <a:pt x="289" y="21"/>
                  </a:lnTo>
                  <a:lnTo>
                    <a:pt x="289" y="0"/>
                  </a:lnTo>
                  <a:lnTo>
                    <a:pt x="675" y="0"/>
                  </a:lnTo>
                  <a:lnTo>
                    <a:pt x="675" y="21"/>
                  </a:lnTo>
                  <a:lnTo>
                    <a:pt x="685" y="21"/>
                  </a:lnTo>
                  <a:lnTo>
                    <a:pt x="685" y="0"/>
                  </a:lnTo>
                  <a:lnTo>
                    <a:pt x="706" y="0"/>
                  </a:lnTo>
                  <a:lnTo>
                    <a:pt x="706" y="21"/>
                  </a:lnTo>
                  <a:lnTo>
                    <a:pt x="710" y="21"/>
                  </a:lnTo>
                  <a:lnTo>
                    <a:pt x="710" y="0"/>
                  </a:lnTo>
                  <a:lnTo>
                    <a:pt x="819" y="0"/>
                  </a:lnTo>
                  <a:lnTo>
                    <a:pt x="819" y="21"/>
                  </a:lnTo>
                  <a:lnTo>
                    <a:pt x="824" y="21"/>
                  </a:lnTo>
                  <a:lnTo>
                    <a:pt x="824" y="0"/>
                  </a:lnTo>
                  <a:lnTo>
                    <a:pt x="889" y="0"/>
                  </a:lnTo>
                  <a:lnTo>
                    <a:pt x="889" y="21"/>
                  </a:lnTo>
                  <a:lnTo>
                    <a:pt x="895" y="21"/>
                  </a:lnTo>
                  <a:lnTo>
                    <a:pt x="895" y="0"/>
                  </a:lnTo>
                  <a:lnTo>
                    <a:pt x="979" y="0"/>
                  </a:lnTo>
                  <a:lnTo>
                    <a:pt x="979" y="21"/>
                  </a:lnTo>
                  <a:lnTo>
                    <a:pt x="987" y="21"/>
                  </a:lnTo>
                  <a:lnTo>
                    <a:pt x="987" y="0"/>
                  </a:lnTo>
                  <a:lnTo>
                    <a:pt x="1222" y="0"/>
                  </a:lnTo>
                  <a:lnTo>
                    <a:pt x="1222" y="21"/>
                  </a:lnTo>
                  <a:lnTo>
                    <a:pt x="1228" y="21"/>
                  </a:lnTo>
                  <a:lnTo>
                    <a:pt x="1228" y="0"/>
                  </a:lnTo>
                  <a:lnTo>
                    <a:pt x="1257" y="0"/>
                  </a:lnTo>
                  <a:lnTo>
                    <a:pt x="1257" y="21"/>
                  </a:lnTo>
                  <a:lnTo>
                    <a:pt x="1260" y="21"/>
                  </a:lnTo>
                  <a:lnTo>
                    <a:pt x="1260" y="4"/>
                  </a:lnTo>
                  <a:lnTo>
                    <a:pt x="1260" y="0"/>
                  </a:lnTo>
                  <a:lnTo>
                    <a:pt x="1352" y="0"/>
                  </a:lnTo>
                  <a:lnTo>
                    <a:pt x="1352" y="4"/>
                  </a:lnTo>
                  <a:lnTo>
                    <a:pt x="1362" y="4"/>
                  </a:lnTo>
                  <a:lnTo>
                    <a:pt x="1362" y="0"/>
                  </a:lnTo>
                  <a:lnTo>
                    <a:pt x="1446" y="0"/>
                  </a:lnTo>
                  <a:lnTo>
                    <a:pt x="1446" y="4"/>
                  </a:lnTo>
                  <a:lnTo>
                    <a:pt x="1446" y="11"/>
                  </a:lnTo>
                  <a:lnTo>
                    <a:pt x="1477" y="11"/>
                  </a:lnTo>
                  <a:lnTo>
                    <a:pt x="1477" y="21"/>
                  </a:lnTo>
                  <a:lnTo>
                    <a:pt x="1478" y="21"/>
                  </a:lnTo>
                  <a:lnTo>
                    <a:pt x="1478" y="0"/>
                  </a:lnTo>
                  <a:lnTo>
                    <a:pt x="1582" y="0"/>
                  </a:lnTo>
                  <a:lnTo>
                    <a:pt x="1582" y="21"/>
                  </a:lnTo>
                  <a:lnTo>
                    <a:pt x="1610" y="21"/>
                  </a:lnTo>
                  <a:lnTo>
                    <a:pt x="1610" y="0"/>
                  </a:lnTo>
                  <a:lnTo>
                    <a:pt x="1783" y="0"/>
                  </a:lnTo>
                  <a:lnTo>
                    <a:pt x="1783" y="21"/>
                  </a:lnTo>
                  <a:lnTo>
                    <a:pt x="1792" y="21"/>
                  </a:lnTo>
                  <a:lnTo>
                    <a:pt x="1792" y="0"/>
                  </a:lnTo>
                  <a:lnTo>
                    <a:pt x="1884" y="0"/>
                  </a:lnTo>
                  <a:lnTo>
                    <a:pt x="1884" y="4"/>
                  </a:lnTo>
                  <a:lnTo>
                    <a:pt x="1903" y="4"/>
                  </a:lnTo>
                  <a:lnTo>
                    <a:pt x="1903" y="11"/>
                  </a:lnTo>
                  <a:lnTo>
                    <a:pt x="1928" y="11"/>
                  </a:lnTo>
                  <a:lnTo>
                    <a:pt x="1928" y="0"/>
                  </a:lnTo>
                  <a:lnTo>
                    <a:pt x="2029" y="0"/>
                  </a:lnTo>
                  <a:lnTo>
                    <a:pt x="2029" y="11"/>
                  </a:lnTo>
                  <a:lnTo>
                    <a:pt x="2037" y="11"/>
                  </a:lnTo>
                  <a:lnTo>
                    <a:pt x="2037" y="19"/>
                  </a:lnTo>
                  <a:lnTo>
                    <a:pt x="2046" y="19"/>
                  </a:lnTo>
                  <a:lnTo>
                    <a:pt x="2046" y="4"/>
                  </a:lnTo>
                  <a:lnTo>
                    <a:pt x="2081" y="4"/>
                  </a:lnTo>
                  <a:lnTo>
                    <a:pt x="2081" y="19"/>
                  </a:lnTo>
                  <a:lnTo>
                    <a:pt x="2087" y="19"/>
                  </a:lnTo>
                  <a:lnTo>
                    <a:pt x="2087" y="21"/>
                  </a:lnTo>
                  <a:lnTo>
                    <a:pt x="2098" y="21"/>
                  </a:lnTo>
                  <a:lnTo>
                    <a:pt x="2098" y="57"/>
                  </a:lnTo>
                  <a:lnTo>
                    <a:pt x="2098" y="57"/>
                  </a:lnTo>
                  <a:lnTo>
                    <a:pt x="2098" y="101"/>
                  </a:lnTo>
                  <a:lnTo>
                    <a:pt x="2098" y="101"/>
                  </a:lnTo>
                  <a:lnTo>
                    <a:pt x="0" y="101"/>
                  </a:lnTo>
                  <a:lnTo>
                    <a:pt x="0" y="57"/>
                  </a:lnTo>
                  <a:lnTo>
                    <a:pt x="0" y="57"/>
                  </a:lnTo>
                  <a:lnTo>
                    <a:pt x="0" y="21"/>
                  </a:lnTo>
                  <a:lnTo>
                    <a:pt x="4" y="21"/>
                  </a:lnTo>
                  <a:lnTo>
                    <a:pt x="4" y="0"/>
                  </a:lnTo>
                  <a:lnTo>
                    <a:pt x="132" y="0"/>
                  </a:lnTo>
                  <a:lnTo>
                    <a:pt x="132"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9"/>
            <p:cNvSpPr/>
            <p:nvPr/>
          </p:nvSpPr>
          <p:spPr>
            <a:xfrm>
              <a:off x="6503219" y="4891127"/>
              <a:ext cx="306789" cy="1162261"/>
            </a:xfrm>
            <a:custGeom>
              <a:avLst/>
              <a:gdLst/>
              <a:ahLst/>
              <a:cxnLst/>
              <a:rect l="l" t="t" r="r" b="b"/>
              <a:pathLst>
                <a:path w="105" h="394" extrusionOk="0">
                  <a:moveTo>
                    <a:pt x="42" y="17"/>
                  </a:moveTo>
                  <a:lnTo>
                    <a:pt x="92" y="0"/>
                  </a:lnTo>
                  <a:lnTo>
                    <a:pt x="102" y="0"/>
                  </a:lnTo>
                  <a:lnTo>
                    <a:pt x="102" y="29"/>
                  </a:lnTo>
                  <a:lnTo>
                    <a:pt x="105" y="29"/>
                  </a:lnTo>
                  <a:lnTo>
                    <a:pt x="105" y="122"/>
                  </a:lnTo>
                  <a:lnTo>
                    <a:pt x="105" y="155"/>
                  </a:lnTo>
                  <a:lnTo>
                    <a:pt x="105" y="205"/>
                  </a:lnTo>
                  <a:lnTo>
                    <a:pt x="105" y="218"/>
                  </a:lnTo>
                  <a:lnTo>
                    <a:pt x="105" y="298"/>
                  </a:lnTo>
                  <a:lnTo>
                    <a:pt x="105" y="331"/>
                  </a:lnTo>
                  <a:lnTo>
                    <a:pt x="105" y="394"/>
                  </a:lnTo>
                  <a:lnTo>
                    <a:pt x="0" y="394"/>
                  </a:lnTo>
                  <a:lnTo>
                    <a:pt x="0" y="218"/>
                  </a:lnTo>
                  <a:lnTo>
                    <a:pt x="10" y="218"/>
                  </a:lnTo>
                  <a:lnTo>
                    <a:pt x="10" y="155"/>
                  </a:lnTo>
                  <a:lnTo>
                    <a:pt x="21" y="155"/>
                  </a:lnTo>
                  <a:lnTo>
                    <a:pt x="21" y="122"/>
                  </a:lnTo>
                  <a:lnTo>
                    <a:pt x="39" y="122"/>
                  </a:lnTo>
                  <a:lnTo>
                    <a:pt x="39" y="29"/>
                  </a:lnTo>
                  <a:lnTo>
                    <a:pt x="42" y="29"/>
                  </a:lnTo>
                  <a:lnTo>
                    <a:pt x="42" y="17"/>
                  </a:lnTo>
                  <a:lnTo>
                    <a:pt x="42" y="17"/>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5" name="Google Shape;855;p9"/>
            <p:cNvSpPr/>
            <p:nvPr/>
          </p:nvSpPr>
          <p:spPr>
            <a:xfrm>
              <a:off x="6981101" y="5251015"/>
              <a:ext cx="1103260" cy="802372"/>
            </a:xfrm>
            <a:custGeom>
              <a:avLst/>
              <a:gdLst/>
              <a:ahLst/>
              <a:cxnLst/>
              <a:rect l="l" t="t" r="r" b="b"/>
              <a:pathLst>
                <a:path w="375" h="272" extrusionOk="0">
                  <a:moveTo>
                    <a:pt x="109" y="163"/>
                  </a:moveTo>
                  <a:lnTo>
                    <a:pt x="138" y="151"/>
                  </a:lnTo>
                  <a:lnTo>
                    <a:pt x="145" y="140"/>
                  </a:lnTo>
                  <a:lnTo>
                    <a:pt x="147" y="140"/>
                  </a:lnTo>
                  <a:lnTo>
                    <a:pt x="155" y="151"/>
                  </a:lnTo>
                  <a:lnTo>
                    <a:pt x="183" y="163"/>
                  </a:lnTo>
                  <a:lnTo>
                    <a:pt x="183" y="169"/>
                  </a:lnTo>
                  <a:lnTo>
                    <a:pt x="178" y="169"/>
                  </a:lnTo>
                  <a:lnTo>
                    <a:pt x="178" y="190"/>
                  </a:lnTo>
                  <a:lnTo>
                    <a:pt x="358" y="190"/>
                  </a:lnTo>
                  <a:lnTo>
                    <a:pt x="358" y="199"/>
                  </a:lnTo>
                  <a:lnTo>
                    <a:pt x="375" y="199"/>
                  </a:lnTo>
                  <a:lnTo>
                    <a:pt x="375" y="272"/>
                  </a:lnTo>
                  <a:lnTo>
                    <a:pt x="0" y="272"/>
                  </a:lnTo>
                  <a:lnTo>
                    <a:pt x="0" y="199"/>
                  </a:lnTo>
                  <a:lnTo>
                    <a:pt x="17" y="199"/>
                  </a:lnTo>
                  <a:lnTo>
                    <a:pt x="17" y="190"/>
                  </a:lnTo>
                  <a:lnTo>
                    <a:pt x="27" y="190"/>
                  </a:lnTo>
                  <a:lnTo>
                    <a:pt x="27" y="71"/>
                  </a:lnTo>
                  <a:lnTo>
                    <a:pt x="30" y="71"/>
                  </a:lnTo>
                  <a:lnTo>
                    <a:pt x="30" y="50"/>
                  </a:lnTo>
                  <a:lnTo>
                    <a:pt x="34" y="50"/>
                  </a:lnTo>
                  <a:lnTo>
                    <a:pt x="34" y="27"/>
                  </a:lnTo>
                  <a:lnTo>
                    <a:pt x="38" y="27"/>
                  </a:lnTo>
                  <a:lnTo>
                    <a:pt x="38" y="18"/>
                  </a:lnTo>
                  <a:lnTo>
                    <a:pt x="42" y="18"/>
                  </a:lnTo>
                  <a:lnTo>
                    <a:pt x="51" y="0"/>
                  </a:lnTo>
                  <a:lnTo>
                    <a:pt x="55" y="0"/>
                  </a:lnTo>
                  <a:lnTo>
                    <a:pt x="65" y="18"/>
                  </a:lnTo>
                  <a:lnTo>
                    <a:pt x="69" y="18"/>
                  </a:lnTo>
                  <a:lnTo>
                    <a:pt x="69" y="27"/>
                  </a:lnTo>
                  <a:lnTo>
                    <a:pt x="73" y="27"/>
                  </a:lnTo>
                  <a:lnTo>
                    <a:pt x="73" y="50"/>
                  </a:lnTo>
                  <a:lnTo>
                    <a:pt x="76" y="50"/>
                  </a:lnTo>
                  <a:lnTo>
                    <a:pt x="76" y="71"/>
                  </a:lnTo>
                  <a:lnTo>
                    <a:pt x="80" y="71"/>
                  </a:lnTo>
                  <a:lnTo>
                    <a:pt x="80" y="190"/>
                  </a:lnTo>
                  <a:lnTo>
                    <a:pt x="115" y="190"/>
                  </a:lnTo>
                  <a:lnTo>
                    <a:pt x="115" y="169"/>
                  </a:lnTo>
                  <a:lnTo>
                    <a:pt x="109" y="169"/>
                  </a:lnTo>
                  <a:lnTo>
                    <a:pt x="109" y="163"/>
                  </a:lnTo>
                  <a:lnTo>
                    <a:pt x="109" y="163"/>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6" name="Google Shape;856;p9"/>
            <p:cNvSpPr/>
            <p:nvPr/>
          </p:nvSpPr>
          <p:spPr>
            <a:xfrm>
              <a:off x="8113861" y="5852794"/>
              <a:ext cx="106196" cy="200593"/>
            </a:xfrm>
            <a:custGeom>
              <a:avLst/>
              <a:gdLst/>
              <a:ahLst/>
              <a:cxnLst/>
              <a:rect l="l" t="t" r="r" b="b"/>
              <a:pathLst>
                <a:path w="37" h="67" extrusionOk="0">
                  <a:moveTo>
                    <a:pt x="0" y="0"/>
                  </a:moveTo>
                  <a:lnTo>
                    <a:pt x="37" y="0"/>
                  </a:lnTo>
                  <a:lnTo>
                    <a:pt x="37" y="67"/>
                  </a:lnTo>
                  <a:lnTo>
                    <a:pt x="0" y="67"/>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1395">
                <a:solidFill>
                  <a:schemeClr val="dk1"/>
                </a:solidFill>
                <a:latin typeface="Arial"/>
                <a:ea typeface="Arial"/>
                <a:cs typeface="Arial"/>
                <a:sym typeface="Arial"/>
              </a:endParaRPr>
            </a:p>
          </p:txBody>
        </p:sp>
        <p:sp>
          <p:nvSpPr>
            <p:cNvPr id="857" name="Google Shape;857;p9"/>
            <p:cNvSpPr/>
            <p:nvPr/>
          </p:nvSpPr>
          <p:spPr>
            <a:xfrm>
              <a:off x="8190561" y="5905891"/>
              <a:ext cx="318589" cy="147496"/>
            </a:xfrm>
            <a:custGeom>
              <a:avLst/>
              <a:gdLst/>
              <a:ahLst/>
              <a:cxnLst/>
              <a:rect l="l" t="t" r="r" b="b"/>
              <a:pathLst>
                <a:path w="109" h="50" extrusionOk="0">
                  <a:moveTo>
                    <a:pt x="63" y="0"/>
                  </a:moveTo>
                  <a:lnTo>
                    <a:pt x="109" y="0"/>
                  </a:lnTo>
                  <a:lnTo>
                    <a:pt x="109" y="25"/>
                  </a:lnTo>
                  <a:lnTo>
                    <a:pt x="109" y="50"/>
                  </a:lnTo>
                  <a:lnTo>
                    <a:pt x="63" y="50"/>
                  </a:lnTo>
                  <a:lnTo>
                    <a:pt x="0" y="50"/>
                  </a:lnTo>
                  <a:lnTo>
                    <a:pt x="0" y="25"/>
                  </a:lnTo>
                  <a:lnTo>
                    <a:pt x="63" y="25"/>
                  </a:lnTo>
                  <a:lnTo>
                    <a:pt x="63" y="0"/>
                  </a:lnTo>
                  <a:lnTo>
                    <a:pt x="63"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720">
                <a:solidFill>
                  <a:schemeClr val="dk1"/>
                </a:solidFill>
                <a:latin typeface="Arial"/>
                <a:ea typeface="Arial"/>
                <a:cs typeface="Arial"/>
                <a:sym typeface="Arial"/>
              </a:endParaRPr>
            </a:p>
          </p:txBody>
        </p:sp>
        <p:sp>
          <p:nvSpPr>
            <p:cNvPr id="858" name="Google Shape;858;p9"/>
            <p:cNvSpPr/>
            <p:nvPr/>
          </p:nvSpPr>
          <p:spPr>
            <a:xfrm>
              <a:off x="8420651" y="5522406"/>
              <a:ext cx="277288" cy="530981"/>
            </a:xfrm>
            <a:custGeom>
              <a:avLst/>
              <a:gdLst/>
              <a:ahLst/>
              <a:cxnLst/>
              <a:rect l="l" t="t" r="r" b="b"/>
              <a:pathLst>
                <a:path w="93" h="180" extrusionOk="0">
                  <a:moveTo>
                    <a:pt x="30" y="27"/>
                  </a:moveTo>
                  <a:lnTo>
                    <a:pt x="44" y="0"/>
                  </a:lnTo>
                  <a:lnTo>
                    <a:pt x="49" y="0"/>
                  </a:lnTo>
                  <a:lnTo>
                    <a:pt x="63" y="27"/>
                  </a:lnTo>
                  <a:lnTo>
                    <a:pt x="68" y="27"/>
                  </a:lnTo>
                  <a:lnTo>
                    <a:pt x="68" y="59"/>
                  </a:lnTo>
                  <a:lnTo>
                    <a:pt x="93" y="59"/>
                  </a:lnTo>
                  <a:lnTo>
                    <a:pt x="93" y="180"/>
                  </a:lnTo>
                  <a:lnTo>
                    <a:pt x="0" y="180"/>
                  </a:lnTo>
                  <a:lnTo>
                    <a:pt x="0" y="59"/>
                  </a:lnTo>
                  <a:lnTo>
                    <a:pt x="24" y="59"/>
                  </a:lnTo>
                  <a:lnTo>
                    <a:pt x="24" y="27"/>
                  </a:lnTo>
                  <a:lnTo>
                    <a:pt x="30" y="27"/>
                  </a:lnTo>
                  <a:lnTo>
                    <a:pt x="30" y="27"/>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9" name="Google Shape;859;p9"/>
            <p:cNvSpPr/>
            <p:nvPr/>
          </p:nvSpPr>
          <p:spPr>
            <a:xfrm>
              <a:off x="8733341" y="5882292"/>
              <a:ext cx="117995" cy="171096"/>
            </a:xfrm>
            <a:custGeom>
              <a:avLst/>
              <a:gdLst/>
              <a:ahLst/>
              <a:cxnLst/>
              <a:rect l="l" t="t" r="r" b="b"/>
              <a:pathLst>
                <a:path w="40" h="58" extrusionOk="0">
                  <a:moveTo>
                    <a:pt x="0" y="0"/>
                  </a:moveTo>
                  <a:lnTo>
                    <a:pt x="40" y="0"/>
                  </a:lnTo>
                  <a:lnTo>
                    <a:pt x="40" y="58"/>
                  </a:lnTo>
                  <a:lnTo>
                    <a:pt x="0" y="58"/>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989">
                <a:solidFill>
                  <a:schemeClr val="dk1"/>
                </a:solidFill>
                <a:latin typeface="Arial"/>
                <a:ea typeface="Arial"/>
                <a:cs typeface="Arial"/>
                <a:sym typeface="Arial"/>
              </a:endParaRPr>
            </a:p>
          </p:txBody>
        </p:sp>
        <p:sp>
          <p:nvSpPr>
            <p:cNvPr id="860" name="Google Shape;860;p9"/>
            <p:cNvSpPr/>
            <p:nvPr/>
          </p:nvSpPr>
          <p:spPr>
            <a:xfrm>
              <a:off x="8869035" y="5823294"/>
              <a:ext cx="112094" cy="230094"/>
            </a:xfrm>
            <a:custGeom>
              <a:avLst/>
              <a:gdLst/>
              <a:ahLst/>
              <a:cxnLst/>
              <a:rect l="l" t="t" r="r" b="b"/>
              <a:pathLst>
                <a:path w="38" h="79" extrusionOk="0">
                  <a:moveTo>
                    <a:pt x="0" y="0"/>
                  </a:moveTo>
                  <a:lnTo>
                    <a:pt x="38" y="0"/>
                  </a:lnTo>
                  <a:lnTo>
                    <a:pt x="38" y="79"/>
                  </a:lnTo>
                  <a:lnTo>
                    <a:pt x="0" y="79"/>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1665">
                <a:solidFill>
                  <a:schemeClr val="dk1"/>
                </a:solidFill>
                <a:latin typeface="Arial"/>
                <a:ea typeface="Arial"/>
                <a:cs typeface="Arial"/>
                <a:sym typeface="Arial"/>
              </a:endParaRPr>
            </a:p>
          </p:txBody>
        </p:sp>
        <p:sp>
          <p:nvSpPr>
            <p:cNvPr id="861" name="Google Shape;861;p9"/>
            <p:cNvSpPr/>
            <p:nvPr/>
          </p:nvSpPr>
          <p:spPr>
            <a:xfrm>
              <a:off x="6107932" y="5882292"/>
              <a:ext cx="377587" cy="171096"/>
            </a:xfrm>
            <a:custGeom>
              <a:avLst/>
              <a:gdLst/>
              <a:ahLst/>
              <a:cxnLst/>
              <a:rect l="l" t="t" r="r" b="b"/>
              <a:pathLst>
                <a:path w="129" h="58" extrusionOk="0">
                  <a:moveTo>
                    <a:pt x="0" y="0"/>
                  </a:moveTo>
                  <a:lnTo>
                    <a:pt x="129" y="0"/>
                  </a:lnTo>
                  <a:lnTo>
                    <a:pt x="129" y="58"/>
                  </a:lnTo>
                  <a:lnTo>
                    <a:pt x="0" y="58"/>
                  </a:lnTo>
                  <a:lnTo>
                    <a:pt x="0" y="0"/>
                  </a:lnTo>
                  <a:lnTo>
                    <a:pt x="0" y="0"/>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endParaRPr sz="989">
                <a:solidFill>
                  <a:schemeClr val="dk1"/>
                </a:solidFill>
                <a:latin typeface="Arial"/>
                <a:ea typeface="Arial"/>
                <a:cs typeface="Arial"/>
                <a:sym typeface="Arial"/>
              </a:endParaRPr>
            </a:p>
          </p:txBody>
        </p:sp>
        <p:sp>
          <p:nvSpPr>
            <p:cNvPr id="862" name="Google Shape;862;p9"/>
            <p:cNvSpPr/>
            <p:nvPr/>
          </p:nvSpPr>
          <p:spPr>
            <a:xfrm>
              <a:off x="8454305" y="4466341"/>
              <a:ext cx="595877" cy="1587046"/>
            </a:xfrm>
            <a:custGeom>
              <a:avLst/>
              <a:gdLst/>
              <a:ahLst/>
              <a:cxnLst/>
              <a:rect l="l" t="t" r="r" b="b"/>
              <a:pathLst>
                <a:path w="200" h="538" extrusionOk="0">
                  <a:moveTo>
                    <a:pt x="145" y="446"/>
                  </a:moveTo>
                  <a:lnTo>
                    <a:pt x="195" y="446"/>
                  </a:lnTo>
                  <a:lnTo>
                    <a:pt x="195" y="456"/>
                  </a:lnTo>
                  <a:lnTo>
                    <a:pt x="200" y="456"/>
                  </a:lnTo>
                  <a:lnTo>
                    <a:pt x="200" y="538"/>
                  </a:lnTo>
                  <a:lnTo>
                    <a:pt x="145" y="538"/>
                  </a:lnTo>
                  <a:lnTo>
                    <a:pt x="95" y="538"/>
                  </a:lnTo>
                  <a:lnTo>
                    <a:pt x="46" y="538"/>
                  </a:lnTo>
                  <a:lnTo>
                    <a:pt x="34" y="538"/>
                  </a:lnTo>
                  <a:lnTo>
                    <a:pt x="0" y="538"/>
                  </a:lnTo>
                  <a:lnTo>
                    <a:pt x="0" y="482"/>
                  </a:lnTo>
                  <a:lnTo>
                    <a:pt x="34" y="482"/>
                  </a:lnTo>
                  <a:lnTo>
                    <a:pt x="34" y="287"/>
                  </a:lnTo>
                  <a:lnTo>
                    <a:pt x="55" y="287"/>
                  </a:lnTo>
                  <a:lnTo>
                    <a:pt x="55" y="152"/>
                  </a:lnTo>
                  <a:lnTo>
                    <a:pt x="55" y="146"/>
                  </a:lnTo>
                  <a:lnTo>
                    <a:pt x="67" y="146"/>
                  </a:lnTo>
                  <a:lnTo>
                    <a:pt x="67" y="64"/>
                  </a:lnTo>
                  <a:lnTo>
                    <a:pt x="72" y="64"/>
                  </a:lnTo>
                  <a:lnTo>
                    <a:pt x="74" y="31"/>
                  </a:lnTo>
                  <a:lnTo>
                    <a:pt x="76" y="64"/>
                  </a:lnTo>
                  <a:lnTo>
                    <a:pt x="84" y="64"/>
                  </a:lnTo>
                  <a:lnTo>
                    <a:pt x="86" y="0"/>
                  </a:lnTo>
                  <a:lnTo>
                    <a:pt x="88" y="64"/>
                  </a:lnTo>
                  <a:lnTo>
                    <a:pt x="99" y="64"/>
                  </a:lnTo>
                  <a:lnTo>
                    <a:pt x="99" y="64"/>
                  </a:lnTo>
                  <a:lnTo>
                    <a:pt x="95" y="64"/>
                  </a:lnTo>
                  <a:lnTo>
                    <a:pt x="97" y="23"/>
                  </a:lnTo>
                  <a:lnTo>
                    <a:pt x="99" y="60"/>
                  </a:lnTo>
                  <a:lnTo>
                    <a:pt x="109" y="60"/>
                  </a:lnTo>
                  <a:lnTo>
                    <a:pt x="109" y="52"/>
                  </a:lnTo>
                  <a:lnTo>
                    <a:pt x="111" y="64"/>
                  </a:lnTo>
                  <a:lnTo>
                    <a:pt x="109" y="64"/>
                  </a:lnTo>
                  <a:lnTo>
                    <a:pt x="109" y="64"/>
                  </a:lnTo>
                  <a:lnTo>
                    <a:pt x="111" y="64"/>
                  </a:lnTo>
                  <a:lnTo>
                    <a:pt x="111" y="146"/>
                  </a:lnTo>
                  <a:lnTo>
                    <a:pt x="120" y="146"/>
                  </a:lnTo>
                  <a:lnTo>
                    <a:pt x="120" y="152"/>
                  </a:lnTo>
                  <a:lnTo>
                    <a:pt x="128" y="152"/>
                  </a:lnTo>
                  <a:lnTo>
                    <a:pt x="128" y="287"/>
                  </a:lnTo>
                  <a:lnTo>
                    <a:pt x="145" y="287"/>
                  </a:lnTo>
                  <a:lnTo>
                    <a:pt x="145" y="446"/>
                  </a:lnTo>
                  <a:lnTo>
                    <a:pt x="145" y="446"/>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3" name="Google Shape;863;p9"/>
            <p:cNvSpPr/>
            <p:nvPr/>
          </p:nvSpPr>
          <p:spPr>
            <a:xfrm>
              <a:off x="3813013" y="5050424"/>
              <a:ext cx="5330987" cy="1020666"/>
            </a:xfrm>
            <a:custGeom>
              <a:avLst/>
              <a:gdLst/>
              <a:ahLst/>
              <a:cxnLst/>
              <a:rect l="l" t="t" r="r" b="b"/>
              <a:pathLst>
                <a:path w="2031" h="347" extrusionOk="0">
                  <a:moveTo>
                    <a:pt x="1972" y="347"/>
                  </a:moveTo>
                  <a:lnTo>
                    <a:pt x="2001" y="347"/>
                  </a:lnTo>
                  <a:lnTo>
                    <a:pt x="2006" y="347"/>
                  </a:lnTo>
                  <a:lnTo>
                    <a:pt x="2018" y="347"/>
                  </a:lnTo>
                  <a:lnTo>
                    <a:pt x="2022" y="347"/>
                  </a:lnTo>
                  <a:lnTo>
                    <a:pt x="2031" y="347"/>
                  </a:lnTo>
                  <a:lnTo>
                    <a:pt x="2031" y="314"/>
                  </a:lnTo>
                  <a:lnTo>
                    <a:pt x="2018" y="314"/>
                  </a:lnTo>
                  <a:lnTo>
                    <a:pt x="2018" y="306"/>
                  </a:lnTo>
                  <a:lnTo>
                    <a:pt x="2006" y="306"/>
                  </a:lnTo>
                  <a:lnTo>
                    <a:pt x="2006" y="314"/>
                  </a:lnTo>
                  <a:lnTo>
                    <a:pt x="2006" y="324"/>
                  </a:lnTo>
                  <a:lnTo>
                    <a:pt x="2001" y="324"/>
                  </a:lnTo>
                  <a:lnTo>
                    <a:pt x="2001" y="293"/>
                  </a:lnTo>
                  <a:lnTo>
                    <a:pt x="1972" y="293"/>
                  </a:lnTo>
                  <a:lnTo>
                    <a:pt x="1972" y="324"/>
                  </a:lnTo>
                  <a:lnTo>
                    <a:pt x="1972" y="347"/>
                  </a:lnTo>
                  <a:lnTo>
                    <a:pt x="1972" y="347"/>
                  </a:lnTo>
                  <a:close/>
                  <a:moveTo>
                    <a:pt x="8" y="159"/>
                  </a:moveTo>
                  <a:lnTo>
                    <a:pt x="13" y="159"/>
                  </a:lnTo>
                  <a:lnTo>
                    <a:pt x="13" y="176"/>
                  </a:lnTo>
                  <a:lnTo>
                    <a:pt x="0" y="176"/>
                  </a:lnTo>
                  <a:lnTo>
                    <a:pt x="0" y="347"/>
                  </a:lnTo>
                  <a:lnTo>
                    <a:pt x="13" y="347"/>
                  </a:lnTo>
                  <a:lnTo>
                    <a:pt x="59" y="347"/>
                  </a:lnTo>
                  <a:lnTo>
                    <a:pt x="73" y="347"/>
                  </a:lnTo>
                  <a:lnTo>
                    <a:pt x="73" y="176"/>
                  </a:lnTo>
                  <a:lnTo>
                    <a:pt x="59" y="176"/>
                  </a:lnTo>
                  <a:lnTo>
                    <a:pt x="59" y="159"/>
                  </a:lnTo>
                  <a:lnTo>
                    <a:pt x="65" y="159"/>
                  </a:lnTo>
                  <a:lnTo>
                    <a:pt x="65" y="153"/>
                  </a:lnTo>
                  <a:lnTo>
                    <a:pt x="8" y="153"/>
                  </a:lnTo>
                  <a:lnTo>
                    <a:pt x="8" y="159"/>
                  </a:lnTo>
                  <a:lnTo>
                    <a:pt x="8" y="159"/>
                  </a:lnTo>
                  <a:close/>
                  <a:moveTo>
                    <a:pt x="174" y="347"/>
                  </a:moveTo>
                  <a:lnTo>
                    <a:pt x="235" y="347"/>
                  </a:lnTo>
                  <a:lnTo>
                    <a:pt x="235" y="79"/>
                  </a:lnTo>
                  <a:lnTo>
                    <a:pt x="174" y="79"/>
                  </a:lnTo>
                  <a:lnTo>
                    <a:pt x="174" y="347"/>
                  </a:lnTo>
                  <a:lnTo>
                    <a:pt x="174" y="347"/>
                  </a:lnTo>
                  <a:close/>
                  <a:moveTo>
                    <a:pt x="413" y="134"/>
                  </a:moveTo>
                  <a:lnTo>
                    <a:pt x="413" y="129"/>
                  </a:lnTo>
                  <a:lnTo>
                    <a:pt x="406" y="129"/>
                  </a:lnTo>
                  <a:lnTo>
                    <a:pt x="406" y="134"/>
                  </a:lnTo>
                  <a:lnTo>
                    <a:pt x="388" y="134"/>
                  </a:lnTo>
                  <a:lnTo>
                    <a:pt x="388" y="150"/>
                  </a:lnTo>
                  <a:lnTo>
                    <a:pt x="362" y="150"/>
                  </a:lnTo>
                  <a:lnTo>
                    <a:pt x="362" y="347"/>
                  </a:lnTo>
                  <a:lnTo>
                    <a:pt x="367" y="347"/>
                  </a:lnTo>
                  <a:lnTo>
                    <a:pt x="438" y="347"/>
                  </a:lnTo>
                  <a:lnTo>
                    <a:pt x="442" y="347"/>
                  </a:lnTo>
                  <a:lnTo>
                    <a:pt x="442" y="167"/>
                  </a:lnTo>
                  <a:lnTo>
                    <a:pt x="438" y="167"/>
                  </a:lnTo>
                  <a:lnTo>
                    <a:pt x="438" y="150"/>
                  </a:lnTo>
                  <a:lnTo>
                    <a:pt x="413" y="150"/>
                  </a:lnTo>
                  <a:lnTo>
                    <a:pt x="413" y="134"/>
                  </a:lnTo>
                  <a:lnTo>
                    <a:pt x="413" y="134"/>
                  </a:lnTo>
                  <a:close/>
                  <a:moveTo>
                    <a:pt x="484" y="347"/>
                  </a:moveTo>
                  <a:lnTo>
                    <a:pt x="547" y="347"/>
                  </a:lnTo>
                  <a:lnTo>
                    <a:pt x="547" y="138"/>
                  </a:lnTo>
                  <a:lnTo>
                    <a:pt x="484" y="138"/>
                  </a:lnTo>
                  <a:lnTo>
                    <a:pt x="484" y="347"/>
                  </a:lnTo>
                  <a:lnTo>
                    <a:pt x="484" y="347"/>
                  </a:lnTo>
                  <a:close/>
                  <a:moveTo>
                    <a:pt x="583" y="347"/>
                  </a:moveTo>
                  <a:lnTo>
                    <a:pt x="601" y="347"/>
                  </a:lnTo>
                  <a:lnTo>
                    <a:pt x="601" y="220"/>
                  </a:lnTo>
                  <a:lnTo>
                    <a:pt x="583" y="220"/>
                  </a:lnTo>
                  <a:lnTo>
                    <a:pt x="583" y="205"/>
                  </a:lnTo>
                  <a:lnTo>
                    <a:pt x="559" y="205"/>
                  </a:lnTo>
                  <a:lnTo>
                    <a:pt x="559" y="220"/>
                  </a:lnTo>
                  <a:lnTo>
                    <a:pt x="559" y="347"/>
                  </a:lnTo>
                  <a:lnTo>
                    <a:pt x="583" y="347"/>
                  </a:lnTo>
                  <a:lnTo>
                    <a:pt x="583" y="347"/>
                  </a:lnTo>
                  <a:close/>
                  <a:moveTo>
                    <a:pt x="641" y="347"/>
                  </a:moveTo>
                  <a:lnTo>
                    <a:pt x="666" y="347"/>
                  </a:lnTo>
                  <a:lnTo>
                    <a:pt x="666" y="236"/>
                  </a:lnTo>
                  <a:lnTo>
                    <a:pt x="641" y="236"/>
                  </a:lnTo>
                  <a:lnTo>
                    <a:pt x="641" y="347"/>
                  </a:lnTo>
                  <a:lnTo>
                    <a:pt x="641" y="347"/>
                  </a:lnTo>
                  <a:close/>
                  <a:moveTo>
                    <a:pt x="694" y="347"/>
                  </a:moveTo>
                  <a:lnTo>
                    <a:pt x="719" y="347"/>
                  </a:lnTo>
                  <a:lnTo>
                    <a:pt x="719" y="280"/>
                  </a:lnTo>
                  <a:lnTo>
                    <a:pt x="694" y="280"/>
                  </a:lnTo>
                  <a:lnTo>
                    <a:pt x="694" y="347"/>
                  </a:lnTo>
                  <a:lnTo>
                    <a:pt x="694" y="347"/>
                  </a:lnTo>
                  <a:close/>
                  <a:moveTo>
                    <a:pt x="725" y="347"/>
                  </a:moveTo>
                  <a:lnTo>
                    <a:pt x="763" y="347"/>
                  </a:lnTo>
                  <a:lnTo>
                    <a:pt x="763" y="92"/>
                  </a:lnTo>
                  <a:lnTo>
                    <a:pt x="725" y="92"/>
                  </a:lnTo>
                  <a:lnTo>
                    <a:pt x="725" y="347"/>
                  </a:lnTo>
                  <a:lnTo>
                    <a:pt x="725" y="347"/>
                  </a:lnTo>
                  <a:close/>
                  <a:moveTo>
                    <a:pt x="838" y="347"/>
                  </a:moveTo>
                  <a:lnTo>
                    <a:pt x="876" y="347"/>
                  </a:lnTo>
                  <a:lnTo>
                    <a:pt x="876" y="257"/>
                  </a:lnTo>
                  <a:lnTo>
                    <a:pt x="838" y="257"/>
                  </a:lnTo>
                  <a:lnTo>
                    <a:pt x="838" y="347"/>
                  </a:lnTo>
                  <a:lnTo>
                    <a:pt x="838" y="347"/>
                  </a:lnTo>
                  <a:close/>
                  <a:moveTo>
                    <a:pt x="939" y="347"/>
                  </a:moveTo>
                  <a:lnTo>
                    <a:pt x="972" y="347"/>
                  </a:lnTo>
                  <a:lnTo>
                    <a:pt x="972" y="236"/>
                  </a:lnTo>
                  <a:lnTo>
                    <a:pt x="939" y="236"/>
                  </a:lnTo>
                  <a:lnTo>
                    <a:pt x="939" y="347"/>
                  </a:lnTo>
                  <a:lnTo>
                    <a:pt x="939" y="347"/>
                  </a:lnTo>
                  <a:close/>
                  <a:moveTo>
                    <a:pt x="1012" y="347"/>
                  </a:moveTo>
                  <a:lnTo>
                    <a:pt x="1086" y="347"/>
                  </a:lnTo>
                  <a:lnTo>
                    <a:pt x="1086" y="0"/>
                  </a:lnTo>
                  <a:lnTo>
                    <a:pt x="1012" y="0"/>
                  </a:lnTo>
                  <a:lnTo>
                    <a:pt x="1012" y="347"/>
                  </a:lnTo>
                  <a:lnTo>
                    <a:pt x="1012" y="347"/>
                  </a:lnTo>
                  <a:close/>
                  <a:moveTo>
                    <a:pt x="1199" y="347"/>
                  </a:moveTo>
                  <a:lnTo>
                    <a:pt x="1217" y="347"/>
                  </a:lnTo>
                  <a:lnTo>
                    <a:pt x="1217" y="276"/>
                  </a:lnTo>
                  <a:lnTo>
                    <a:pt x="1199" y="276"/>
                  </a:lnTo>
                  <a:lnTo>
                    <a:pt x="1199" y="6"/>
                  </a:lnTo>
                  <a:lnTo>
                    <a:pt x="1125" y="6"/>
                  </a:lnTo>
                  <a:lnTo>
                    <a:pt x="1125" y="347"/>
                  </a:lnTo>
                  <a:lnTo>
                    <a:pt x="1142" y="347"/>
                  </a:lnTo>
                  <a:lnTo>
                    <a:pt x="1199" y="347"/>
                  </a:lnTo>
                  <a:lnTo>
                    <a:pt x="1199" y="347"/>
                  </a:lnTo>
                  <a:close/>
                  <a:moveTo>
                    <a:pt x="1477" y="289"/>
                  </a:moveTo>
                  <a:lnTo>
                    <a:pt x="1477" y="146"/>
                  </a:lnTo>
                  <a:lnTo>
                    <a:pt x="1431" y="146"/>
                  </a:lnTo>
                  <a:lnTo>
                    <a:pt x="1431" y="289"/>
                  </a:lnTo>
                  <a:lnTo>
                    <a:pt x="1417" y="289"/>
                  </a:lnTo>
                  <a:lnTo>
                    <a:pt x="1417" y="347"/>
                  </a:lnTo>
                  <a:lnTo>
                    <a:pt x="1480" y="347"/>
                  </a:lnTo>
                  <a:lnTo>
                    <a:pt x="1480" y="289"/>
                  </a:lnTo>
                  <a:lnTo>
                    <a:pt x="1477" y="289"/>
                  </a:lnTo>
                  <a:lnTo>
                    <a:pt x="1477" y="289"/>
                  </a:lnTo>
                  <a:close/>
                  <a:moveTo>
                    <a:pt x="1565" y="285"/>
                  </a:moveTo>
                  <a:lnTo>
                    <a:pt x="1565" y="253"/>
                  </a:lnTo>
                  <a:lnTo>
                    <a:pt x="1528" y="253"/>
                  </a:lnTo>
                  <a:lnTo>
                    <a:pt x="1528" y="285"/>
                  </a:lnTo>
                  <a:lnTo>
                    <a:pt x="1502" y="285"/>
                  </a:lnTo>
                  <a:lnTo>
                    <a:pt x="1502" y="347"/>
                  </a:lnTo>
                  <a:lnTo>
                    <a:pt x="1565" y="347"/>
                  </a:lnTo>
                  <a:lnTo>
                    <a:pt x="1565" y="314"/>
                  </a:lnTo>
                  <a:lnTo>
                    <a:pt x="1565" y="285"/>
                  </a:lnTo>
                  <a:lnTo>
                    <a:pt x="1565" y="285"/>
                  </a:lnTo>
                  <a:close/>
                  <a:moveTo>
                    <a:pt x="1568" y="347"/>
                  </a:moveTo>
                  <a:lnTo>
                    <a:pt x="1632" y="347"/>
                  </a:lnTo>
                  <a:lnTo>
                    <a:pt x="1632" y="163"/>
                  </a:lnTo>
                  <a:lnTo>
                    <a:pt x="1628" y="163"/>
                  </a:lnTo>
                  <a:lnTo>
                    <a:pt x="1628" y="155"/>
                  </a:lnTo>
                  <a:lnTo>
                    <a:pt x="1626" y="155"/>
                  </a:lnTo>
                  <a:lnTo>
                    <a:pt x="1622" y="153"/>
                  </a:lnTo>
                  <a:lnTo>
                    <a:pt x="1618" y="155"/>
                  </a:lnTo>
                  <a:lnTo>
                    <a:pt x="1616" y="155"/>
                  </a:lnTo>
                  <a:lnTo>
                    <a:pt x="1616" y="163"/>
                  </a:lnTo>
                  <a:lnTo>
                    <a:pt x="1607" y="163"/>
                  </a:lnTo>
                  <a:lnTo>
                    <a:pt x="1607" y="155"/>
                  </a:lnTo>
                  <a:lnTo>
                    <a:pt x="1605" y="155"/>
                  </a:lnTo>
                  <a:lnTo>
                    <a:pt x="1601" y="153"/>
                  </a:lnTo>
                  <a:lnTo>
                    <a:pt x="1597" y="155"/>
                  </a:lnTo>
                  <a:lnTo>
                    <a:pt x="1595" y="155"/>
                  </a:lnTo>
                  <a:lnTo>
                    <a:pt x="1595" y="163"/>
                  </a:lnTo>
                  <a:lnTo>
                    <a:pt x="1586" y="163"/>
                  </a:lnTo>
                  <a:lnTo>
                    <a:pt x="1586" y="155"/>
                  </a:lnTo>
                  <a:lnTo>
                    <a:pt x="1584" y="155"/>
                  </a:lnTo>
                  <a:lnTo>
                    <a:pt x="1580" y="153"/>
                  </a:lnTo>
                  <a:lnTo>
                    <a:pt x="1576" y="155"/>
                  </a:lnTo>
                  <a:lnTo>
                    <a:pt x="1574" y="155"/>
                  </a:lnTo>
                  <a:lnTo>
                    <a:pt x="1574" y="163"/>
                  </a:lnTo>
                  <a:lnTo>
                    <a:pt x="1568" y="163"/>
                  </a:lnTo>
                  <a:lnTo>
                    <a:pt x="1568" y="347"/>
                  </a:lnTo>
                  <a:lnTo>
                    <a:pt x="1568" y="347"/>
                  </a:lnTo>
                  <a:close/>
                  <a:moveTo>
                    <a:pt x="1750" y="180"/>
                  </a:moveTo>
                  <a:lnTo>
                    <a:pt x="1750" y="129"/>
                  </a:lnTo>
                  <a:lnTo>
                    <a:pt x="1704" y="129"/>
                  </a:lnTo>
                  <a:lnTo>
                    <a:pt x="1704" y="180"/>
                  </a:lnTo>
                  <a:lnTo>
                    <a:pt x="1683" y="180"/>
                  </a:lnTo>
                  <a:lnTo>
                    <a:pt x="1683" y="347"/>
                  </a:lnTo>
                  <a:lnTo>
                    <a:pt x="1756" y="347"/>
                  </a:lnTo>
                  <a:lnTo>
                    <a:pt x="1756" y="180"/>
                  </a:lnTo>
                  <a:lnTo>
                    <a:pt x="1750" y="180"/>
                  </a:lnTo>
                  <a:lnTo>
                    <a:pt x="1750" y="180"/>
                  </a:lnTo>
                  <a:close/>
                  <a:moveTo>
                    <a:pt x="1894" y="308"/>
                  </a:moveTo>
                  <a:lnTo>
                    <a:pt x="1894" y="278"/>
                  </a:lnTo>
                  <a:lnTo>
                    <a:pt x="1873" y="278"/>
                  </a:lnTo>
                  <a:lnTo>
                    <a:pt x="1873" y="308"/>
                  </a:lnTo>
                  <a:lnTo>
                    <a:pt x="1869" y="308"/>
                  </a:lnTo>
                  <a:lnTo>
                    <a:pt x="1869" y="285"/>
                  </a:lnTo>
                  <a:lnTo>
                    <a:pt x="1848" y="285"/>
                  </a:lnTo>
                  <a:lnTo>
                    <a:pt x="1848" y="308"/>
                  </a:lnTo>
                  <a:lnTo>
                    <a:pt x="1840" y="308"/>
                  </a:lnTo>
                  <a:lnTo>
                    <a:pt x="1840" y="335"/>
                  </a:lnTo>
                  <a:lnTo>
                    <a:pt x="1911" y="335"/>
                  </a:lnTo>
                  <a:lnTo>
                    <a:pt x="1911" y="308"/>
                  </a:lnTo>
                  <a:lnTo>
                    <a:pt x="1894" y="308"/>
                  </a:lnTo>
                  <a:lnTo>
                    <a:pt x="1894" y="308"/>
                  </a:lnTo>
                  <a:close/>
                </a:path>
              </a:pathLst>
            </a:custGeom>
            <a:solidFill>
              <a:srgbClr val="D8D8D8">
                <a:alpha val="18823"/>
              </a:srgbClr>
            </a:solid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07" name="Google Shape;907;p9"/>
          <p:cNvSpPr/>
          <p:nvPr/>
        </p:nvSpPr>
        <p:spPr>
          <a:xfrm>
            <a:off x="6428328" y="561278"/>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8" name="Google Shape;908;p9"/>
          <p:cNvSpPr/>
          <p:nvPr/>
        </p:nvSpPr>
        <p:spPr>
          <a:xfrm>
            <a:off x="521970" y="397510"/>
            <a:ext cx="174000" cy="17400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9" name="Google Shape;909;p9"/>
          <p:cNvSpPr/>
          <p:nvPr/>
        </p:nvSpPr>
        <p:spPr>
          <a:xfrm>
            <a:off x="1096676" y="309148"/>
            <a:ext cx="5934778" cy="551100"/>
          </a:xfrm>
          <a:prstGeom prst="roundRect">
            <a:avLst>
              <a:gd name="adj" fmla="val 50000"/>
            </a:avLst>
          </a:prstGeom>
          <a:gradFill>
            <a:gsLst>
              <a:gs pos="0">
                <a:srgbClr val="146DD7"/>
              </a:gs>
              <a:gs pos="100000">
                <a:srgbClr val="77B6EB"/>
              </a:gs>
            </a:gsLst>
            <a:lin ang="0" scaled="0"/>
          </a:gradFill>
          <a:ln>
            <a:noFill/>
          </a:ln>
          <a:effectLst>
            <a:outerShdw blurRad="50800" dist="38100" dir="13500000" sx="102000" sy="102000" algn="br" rotWithShape="0">
              <a:srgbClr val="000000">
                <a:alpha val="23920"/>
              </a:srgbClr>
            </a:outerShdw>
          </a:effectLst>
        </p:spPr>
        <p:txBody>
          <a:bodyPr spcFirstLastPara="1" wrap="square" lIns="91425" tIns="45700" rIns="91425" bIns="45700" anchor="ctr" anchorCtr="0">
            <a:noAutofit/>
          </a:bodyPr>
          <a:lstStyle/>
          <a:p>
            <a:pPr lvl="0"/>
            <a:r>
              <a:rPr lang="vi-VN" altLang="zh-CN" sz="2400" b="1" dirty="0">
                <a:solidFill>
                  <a:schemeClr val="lt1"/>
                </a:solidFill>
                <a:latin typeface="+mn-lt"/>
                <a:ea typeface="Microsoft Yahei"/>
                <a:cs typeface="Microsoft Yahei"/>
                <a:sym typeface="Microsoft Yahei"/>
              </a:rPr>
              <a:t>Giao </a:t>
            </a:r>
            <a:r>
              <a:rPr lang="vi-VN" altLang="zh-CN" sz="2400" b="1">
                <a:solidFill>
                  <a:schemeClr val="lt1"/>
                </a:solidFill>
                <a:latin typeface="+mn-lt"/>
                <a:ea typeface="Microsoft Yahei"/>
                <a:cs typeface="Microsoft Yahei"/>
                <a:sym typeface="Microsoft Yahei"/>
              </a:rPr>
              <a:t>diện </a:t>
            </a:r>
            <a:r>
              <a:rPr lang="vi-VN" altLang="zh-CN" sz="2400" b="1" smtClean="0">
                <a:solidFill>
                  <a:schemeClr val="lt1"/>
                </a:solidFill>
                <a:latin typeface="+mn-lt"/>
                <a:ea typeface="Microsoft Yahei"/>
                <a:cs typeface="Microsoft Yahei"/>
                <a:sym typeface="Microsoft Yahei"/>
              </a:rPr>
              <a:t>các trang phân hệ quản trị</a:t>
            </a:r>
            <a:endParaRPr dirty="0">
              <a:latin typeface="+mn-lt"/>
            </a:endParaRPr>
          </a:p>
        </p:txBody>
      </p:sp>
      <p:sp>
        <p:nvSpPr>
          <p:cNvPr id="910" name="Google Shape;910;p9"/>
          <p:cNvSpPr/>
          <p:nvPr/>
        </p:nvSpPr>
        <p:spPr>
          <a:xfrm>
            <a:off x="742315" y="702945"/>
            <a:ext cx="115500" cy="11550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6442859" y="4283655"/>
            <a:ext cx="5390476" cy="1980952"/>
          </a:xfrm>
          <a:prstGeom prst="rect">
            <a:avLst/>
          </a:prstGeom>
        </p:spPr>
      </p:pic>
      <p:pic>
        <p:nvPicPr>
          <p:cNvPr id="3" name="Picture 2"/>
          <p:cNvPicPr>
            <a:picLocks noChangeAspect="1"/>
          </p:cNvPicPr>
          <p:nvPr/>
        </p:nvPicPr>
        <p:blipFill>
          <a:blip r:embed="rId4"/>
          <a:stretch>
            <a:fillRect/>
          </a:stretch>
        </p:blipFill>
        <p:spPr>
          <a:xfrm>
            <a:off x="164300" y="1022479"/>
            <a:ext cx="5580952" cy="2438095"/>
          </a:xfrm>
          <a:prstGeom prst="rect">
            <a:avLst/>
          </a:prstGeom>
        </p:spPr>
      </p:pic>
      <p:pic>
        <p:nvPicPr>
          <p:cNvPr id="7" name="Picture 6"/>
          <p:cNvPicPr>
            <a:picLocks noChangeAspect="1"/>
          </p:cNvPicPr>
          <p:nvPr/>
        </p:nvPicPr>
        <p:blipFill>
          <a:blip r:embed="rId5"/>
          <a:stretch>
            <a:fillRect/>
          </a:stretch>
        </p:blipFill>
        <p:spPr>
          <a:xfrm>
            <a:off x="6330534" y="972656"/>
            <a:ext cx="5590476" cy="2819048"/>
          </a:xfrm>
          <a:prstGeom prst="rect">
            <a:avLst/>
          </a:prstGeom>
        </p:spPr>
      </p:pic>
      <p:pic>
        <p:nvPicPr>
          <p:cNvPr id="8" name="Picture 7"/>
          <p:cNvPicPr>
            <a:picLocks noChangeAspect="1"/>
          </p:cNvPicPr>
          <p:nvPr/>
        </p:nvPicPr>
        <p:blipFill>
          <a:blip r:embed="rId5"/>
          <a:stretch>
            <a:fillRect/>
          </a:stretch>
        </p:blipFill>
        <p:spPr>
          <a:xfrm>
            <a:off x="261797" y="3696511"/>
            <a:ext cx="5590476" cy="2819048"/>
          </a:xfrm>
          <a:prstGeom prst="rect">
            <a:avLst/>
          </a:prstGeom>
        </p:spPr>
      </p:pic>
    </p:spTree>
    <p:extLst>
      <p:ext uri="{BB962C8B-B14F-4D97-AF65-F5344CB8AC3E}">
        <p14:creationId xmlns:p14="http://schemas.microsoft.com/office/powerpoint/2010/main" val="3861522448"/>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2"/>
        <p:cNvGrpSpPr/>
        <p:nvPr/>
      </p:nvGrpSpPr>
      <p:grpSpPr>
        <a:xfrm>
          <a:off x="0" y="0"/>
          <a:ext cx="0" cy="0"/>
          <a:chOff x="0" y="0"/>
          <a:chExt cx="0" cy="0"/>
        </a:xfrm>
      </p:grpSpPr>
      <p:sp>
        <p:nvSpPr>
          <p:cNvPr id="3103" name="Google Shape;3103;p25"/>
          <p:cNvSpPr/>
          <p:nvPr/>
        </p:nvSpPr>
        <p:spPr>
          <a:xfrm flipH="1">
            <a:off x="5519737" y="0"/>
            <a:ext cx="6672260" cy="6858000"/>
          </a:xfrm>
          <a:custGeom>
            <a:avLst/>
            <a:gdLst/>
            <a:ahLst/>
            <a:cxnLst/>
            <a:rect l="l" t="t" r="r" b="b"/>
            <a:pathLst>
              <a:path w="5664898" h="6514209" extrusionOk="0">
                <a:moveTo>
                  <a:pt x="0" y="0"/>
                </a:moveTo>
                <a:lnTo>
                  <a:pt x="4549776" y="0"/>
                </a:lnTo>
                <a:cubicBezTo>
                  <a:pt x="4549776" y="2163969"/>
                  <a:pt x="3256235" y="1116386"/>
                  <a:pt x="5664898" y="6514209"/>
                </a:cubicBezTo>
                <a:lnTo>
                  <a:pt x="0" y="6491907"/>
                </a:lnTo>
                <a:lnTo>
                  <a:pt x="0" y="0"/>
                </a:lnTo>
                <a:close/>
              </a:path>
            </a:pathLst>
          </a:custGeom>
          <a:gradFill>
            <a:gsLst>
              <a:gs pos="0">
                <a:srgbClr val="064EC4"/>
              </a:gs>
              <a:gs pos="100000">
                <a:srgbClr val="2CA2FA"/>
              </a:gs>
            </a:gsLst>
            <a:lin ang="5400000" scaled="0"/>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4" name="Google Shape;3104;p25"/>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5" name="Google Shape;3105;p25"/>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6" name="Google Shape;3106;p25"/>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7" name="Google Shape;3107;p25"/>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8" name="Google Shape;3108;p25"/>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9" name="Google Shape;3109;p25"/>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0" name="Google Shape;3110;p25"/>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1" name="Google Shape;3111;p25"/>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2" name="Google Shape;3112;p25"/>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3" name="Google Shape;3113;p25"/>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4" name="Google Shape;3114;p25"/>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5" name="Google Shape;3115;p25"/>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6" name="Google Shape;3116;p25"/>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117" name="Google Shape;3117;p2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5519738" y="2368893"/>
            <a:ext cx="4887904" cy="3902310"/>
            <a:chOff x="3190875" y="1104900"/>
            <a:chExt cx="5810251" cy="4638675"/>
          </a:xfrm>
        </p:grpSpPr>
        <p:sp>
          <p:nvSpPr>
            <p:cNvPr id="3118" name="Google Shape;3118;p25"/>
            <p:cNvSpPr/>
            <p:nvPr/>
          </p:nvSpPr>
          <p:spPr>
            <a:xfrm>
              <a:off x="3371850" y="1104900"/>
              <a:ext cx="5457825" cy="3486150"/>
            </a:xfrm>
            <a:custGeom>
              <a:avLst/>
              <a:gdLst/>
              <a:ahLst/>
              <a:cxnLst/>
              <a:rect l="l" t="t" r="r" b="b"/>
              <a:pathLst>
                <a:path w="3753" h="2402" extrusionOk="0">
                  <a:moveTo>
                    <a:pt x="1160" y="132"/>
                  </a:moveTo>
                  <a:cubicBezTo>
                    <a:pt x="1283" y="22"/>
                    <a:pt x="1476" y="0"/>
                    <a:pt x="1652" y="9"/>
                  </a:cubicBezTo>
                  <a:cubicBezTo>
                    <a:pt x="2205" y="36"/>
                    <a:pt x="2704" y="303"/>
                    <a:pt x="3135" y="605"/>
                  </a:cubicBezTo>
                  <a:cubicBezTo>
                    <a:pt x="3291" y="714"/>
                    <a:pt x="3445" y="832"/>
                    <a:pt x="3547" y="982"/>
                  </a:cubicBezTo>
                  <a:cubicBezTo>
                    <a:pt x="3753" y="1288"/>
                    <a:pt x="3692" y="1713"/>
                    <a:pt x="3405" y="1965"/>
                  </a:cubicBezTo>
                  <a:cubicBezTo>
                    <a:pt x="3307" y="2051"/>
                    <a:pt x="3189" y="2117"/>
                    <a:pt x="3067" y="2175"/>
                  </a:cubicBezTo>
                  <a:cubicBezTo>
                    <a:pt x="2851" y="2279"/>
                    <a:pt x="2618" y="2362"/>
                    <a:pt x="2373" y="2386"/>
                  </a:cubicBezTo>
                  <a:cubicBezTo>
                    <a:pt x="2198" y="2402"/>
                    <a:pt x="2021" y="2389"/>
                    <a:pt x="1847" y="2365"/>
                  </a:cubicBezTo>
                  <a:cubicBezTo>
                    <a:pt x="1361" y="2299"/>
                    <a:pt x="884" y="2154"/>
                    <a:pt x="485" y="1904"/>
                  </a:cubicBezTo>
                  <a:cubicBezTo>
                    <a:pt x="309" y="1795"/>
                    <a:pt x="144" y="1659"/>
                    <a:pt x="72" y="1482"/>
                  </a:cubicBezTo>
                  <a:cubicBezTo>
                    <a:pt x="0" y="1305"/>
                    <a:pt x="46" y="1082"/>
                    <a:pt x="225" y="977"/>
                  </a:cubicBezTo>
                  <a:cubicBezTo>
                    <a:pt x="299" y="933"/>
                    <a:pt x="388" y="914"/>
                    <a:pt x="474" y="896"/>
                  </a:cubicBezTo>
                  <a:cubicBezTo>
                    <a:pt x="602" y="868"/>
                    <a:pt x="731" y="842"/>
                    <a:pt x="846" y="787"/>
                  </a:cubicBezTo>
                  <a:cubicBezTo>
                    <a:pt x="965" y="730"/>
                    <a:pt x="1106" y="620"/>
                    <a:pt x="1082" y="495"/>
                  </a:cubicBezTo>
                  <a:cubicBezTo>
                    <a:pt x="1057" y="360"/>
                    <a:pt x="1037" y="242"/>
                    <a:pt x="1160" y="132"/>
                  </a:cubicBezTo>
                </a:path>
              </a:pathLst>
            </a:custGeom>
            <a:solidFill>
              <a:srgbClr val="6C63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25"/>
            <p:cNvSpPr/>
            <p:nvPr/>
          </p:nvSpPr>
          <p:spPr>
            <a:xfrm>
              <a:off x="4019550" y="1684338"/>
              <a:ext cx="366713" cy="365125"/>
            </a:xfrm>
            <a:prstGeom prst="ellipse">
              <a:avLst/>
            </a:prstGeom>
            <a:solidFill>
              <a:srgbClr val="F0E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25"/>
            <p:cNvSpPr/>
            <p:nvPr/>
          </p:nvSpPr>
          <p:spPr>
            <a:xfrm>
              <a:off x="3705225" y="1317625"/>
              <a:ext cx="227013" cy="227013"/>
            </a:xfrm>
            <a:prstGeom prst="ellipse">
              <a:avLst/>
            </a:prstGeom>
            <a:solidFill>
              <a:srgbClr val="F0E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25"/>
            <p:cNvSpPr/>
            <p:nvPr/>
          </p:nvSpPr>
          <p:spPr>
            <a:xfrm>
              <a:off x="8339138" y="1709738"/>
              <a:ext cx="139700" cy="139700"/>
            </a:xfrm>
            <a:prstGeom prst="ellipse">
              <a:avLst/>
            </a:prstGeom>
            <a:solidFill>
              <a:srgbClr val="F0E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25"/>
            <p:cNvSpPr/>
            <p:nvPr/>
          </p:nvSpPr>
          <p:spPr>
            <a:xfrm>
              <a:off x="6713538" y="5667375"/>
              <a:ext cx="981075" cy="76200"/>
            </a:xfrm>
            <a:custGeom>
              <a:avLst/>
              <a:gdLst/>
              <a:ahLst/>
              <a:cxnLst/>
              <a:rect l="l" t="t" r="r" b="b"/>
              <a:pathLst>
                <a:path w="674" h="53" extrusionOk="0">
                  <a:moveTo>
                    <a:pt x="614" y="0"/>
                  </a:moveTo>
                  <a:cubicBezTo>
                    <a:pt x="553" y="28"/>
                    <a:pt x="447" y="46"/>
                    <a:pt x="325" y="46"/>
                  </a:cubicBezTo>
                  <a:cubicBezTo>
                    <a:pt x="207" y="46"/>
                    <a:pt x="104" y="29"/>
                    <a:pt x="42" y="3"/>
                  </a:cubicBezTo>
                  <a:cubicBezTo>
                    <a:pt x="15" y="8"/>
                    <a:pt x="0" y="13"/>
                    <a:pt x="0" y="19"/>
                  </a:cubicBezTo>
                  <a:cubicBezTo>
                    <a:pt x="0" y="38"/>
                    <a:pt x="151" y="53"/>
                    <a:pt x="337" y="53"/>
                  </a:cubicBezTo>
                  <a:cubicBezTo>
                    <a:pt x="523" y="53"/>
                    <a:pt x="674" y="38"/>
                    <a:pt x="674" y="19"/>
                  </a:cubicBezTo>
                  <a:cubicBezTo>
                    <a:pt x="674" y="12"/>
                    <a:pt x="651" y="6"/>
                    <a:pt x="614" y="0"/>
                  </a:cubicBezTo>
                </a:path>
              </a:pathLst>
            </a:custGeom>
            <a:solidFill>
              <a:srgbClr val="F0E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25"/>
            <p:cNvSpPr/>
            <p:nvPr/>
          </p:nvSpPr>
          <p:spPr>
            <a:xfrm>
              <a:off x="3760788" y="3943350"/>
              <a:ext cx="674688" cy="1404938"/>
            </a:xfrm>
            <a:custGeom>
              <a:avLst/>
              <a:gdLst/>
              <a:ahLst/>
              <a:cxnLst/>
              <a:rect l="l" t="t" r="r" b="b"/>
              <a:pathLst>
                <a:path w="425" h="885" extrusionOk="0">
                  <a:moveTo>
                    <a:pt x="425" y="0"/>
                  </a:moveTo>
                  <a:lnTo>
                    <a:pt x="424" y="73"/>
                  </a:lnTo>
                  <a:lnTo>
                    <a:pt x="413" y="665"/>
                  </a:lnTo>
                  <a:lnTo>
                    <a:pt x="320" y="882"/>
                  </a:lnTo>
                  <a:lnTo>
                    <a:pt x="0" y="885"/>
                  </a:lnTo>
                  <a:lnTo>
                    <a:pt x="0" y="34"/>
                  </a:lnTo>
                  <a:lnTo>
                    <a:pt x="334" y="8"/>
                  </a:lnTo>
                  <a:lnTo>
                    <a:pt x="425" y="0"/>
                  </a:lnTo>
                  <a:close/>
                </a:path>
              </a:pathLst>
            </a:custGeom>
            <a:solidFill>
              <a:srgbClr val="5F5D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25"/>
            <p:cNvSpPr/>
            <p:nvPr/>
          </p:nvSpPr>
          <p:spPr>
            <a:xfrm>
              <a:off x="3760788" y="3943350"/>
              <a:ext cx="674688" cy="1404938"/>
            </a:xfrm>
            <a:custGeom>
              <a:avLst/>
              <a:gdLst/>
              <a:ahLst/>
              <a:cxnLst/>
              <a:rect l="l" t="t" r="r" b="b"/>
              <a:pathLst>
                <a:path w="425" h="885" extrusionOk="0">
                  <a:moveTo>
                    <a:pt x="425" y="0"/>
                  </a:moveTo>
                  <a:lnTo>
                    <a:pt x="424" y="73"/>
                  </a:lnTo>
                  <a:lnTo>
                    <a:pt x="413" y="665"/>
                  </a:lnTo>
                  <a:lnTo>
                    <a:pt x="320" y="882"/>
                  </a:lnTo>
                  <a:lnTo>
                    <a:pt x="0" y="885"/>
                  </a:lnTo>
                  <a:lnTo>
                    <a:pt x="0" y="34"/>
                  </a:lnTo>
                  <a:lnTo>
                    <a:pt x="334" y="8"/>
                  </a:lnTo>
                  <a:lnTo>
                    <a:pt x="425"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25"/>
            <p:cNvSpPr/>
            <p:nvPr/>
          </p:nvSpPr>
          <p:spPr>
            <a:xfrm>
              <a:off x="3760788" y="4048125"/>
              <a:ext cx="673100" cy="1300163"/>
            </a:xfrm>
            <a:custGeom>
              <a:avLst/>
              <a:gdLst/>
              <a:ahLst/>
              <a:cxnLst/>
              <a:rect l="l" t="t" r="r" b="b"/>
              <a:pathLst>
                <a:path w="424" h="819" extrusionOk="0">
                  <a:moveTo>
                    <a:pt x="424" y="0"/>
                  </a:moveTo>
                  <a:lnTo>
                    <a:pt x="424" y="0"/>
                  </a:lnTo>
                  <a:lnTo>
                    <a:pt x="424" y="7"/>
                  </a:lnTo>
                  <a:lnTo>
                    <a:pt x="413" y="599"/>
                  </a:lnTo>
                  <a:lnTo>
                    <a:pt x="320" y="816"/>
                  </a:lnTo>
                  <a:lnTo>
                    <a:pt x="344" y="9"/>
                  </a:lnTo>
                  <a:lnTo>
                    <a:pt x="344" y="8"/>
                  </a:lnTo>
                  <a:lnTo>
                    <a:pt x="0" y="12"/>
                  </a:lnTo>
                  <a:lnTo>
                    <a:pt x="0" y="5"/>
                  </a:lnTo>
                  <a:lnTo>
                    <a:pt x="0" y="819"/>
                  </a:lnTo>
                  <a:lnTo>
                    <a:pt x="320" y="816"/>
                  </a:lnTo>
                  <a:lnTo>
                    <a:pt x="413" y="599"/>
                  </a:lnTo>
                  <a:lnTo>
                    <a:pt x="424" y="7"/>
                  </a:lnTo>
                  <a:lnTo>
                    <a:pt x="424" y="0"/>
                  </a:lnTo>
                  <a:close/>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25"/>
            <p:cNvSpPr/>
            <p:nvPr/>
          </p:nvSpPr>
          <p:spPr>
            <a:xfrm>
              <a:off x="3760788" y="4048125"/>
              <a:ext cx="673100" cy="1300163"/>
            </a:xfrm>
            <a:custGeom>
              <a:avLst/>
              <a:gdLst/>
              <a:ahLst/>
              <a:cxnLst/>
              <a:rect l="l" t="t" r="r" b="b"/>
              <a:pathLst>
                <a:path w="424" h="819" extrusionOk="0">
                  <a:moveTo>
                    <a:pt x="424" y="0"/>
                  </a:moveTo>
                  <a:lnTo>
                    <a:pt x="424" y="0"/>
                  </a:lnTo>
                  <a:lnTo>
                    <a:pt x="424" y="7"/>
                  </a:lnTo>
                  <a:lnTo>
                    <a:pt x="413" y="599"/>
                  </a:lnTo>
                  <a:lnTo>
                    <a:pt x="320" y="816"/>
                  </a:lnTo>
                  <a:lnTo>
                    <a:pt x="344" y="9"/>
                  </a:lnTo>
                  <a:lnTo>
                    <a:pt x="344" y="8"/>
                  </a:lnTo>
                  <a:lnTo>
                    <a:pt x="0" y="12"/>
                  </a:lnTo>
                  <a:lnTo>
                    <a:pt x="0" y="5"/>
                  </a:lnTo>
                  <a:lnTo>
                    <a:pt x="0" y="819"/>
                  </a:lnTo>
                  <a:lnTo>
                    <a:pt x="320" y="816"/>
                  </a:lnTo>
                  <a:lnTo>
                    <a:pt x="413" y="599"/>
                  </a:lnTo>
                  <a:lnTo>
                    <a:pt x="424" y="7"/>
                  </a:lnTo>
                  <a:lnTo>
                    <a:pt x="424"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25"/>
            <p:cNvSpPr/>
            <p:nvPr/>
          </p:nvSpPr>
          <p:spPr>
            <a:xfrm>
              <a:off x="4268788" y="3943350"/>
              <a:ext cx="166688" cy="1400175"/>
            </a:xfrm>
            <a:custGeom>
              <a:avLst/>
              <a:gdLst/>
              <a:ahLst/>
              <a:cxnLst/>
              <a:rect l="l" t="t" r="r" b="b"/>
              <a:pathLst>
                <a:path w="105" h="882" extrusionOk="0">
                  <a:moveTo>
                    <a:pt x="105" y="0"/>
                  </a:moveTo>
                  <a:lnTo>
                    <a:pt x="104" y="73"/>
                  </a:lnTo>
                  <a:lnTo>
                    <a:pt x="93" y="665"/>
                  </a:lnTo>
                  <a:lnTo>
                    <a:pt x="0" y="882"/>
                  </a:lnTo>
                  <a:lnTo>
                    <a:pt x="24" y="75"/>
                  </a:lnTo>
                  <a:lnTo>
                    <a:pt x="24" y="74"/>
                  </a:lnTo>
                  <a:lnTo>
                    <a:pt x="14" y="8"/>
                  </a:lnTo>
                  <a:lnTo>
                    <a:pt x="105" y="0"/>
                  </a:lnTo>
                  <a:close/>
                </a:path>
              </a:pathLst>
            </a:custGeom>
            <a:solidFill>
              <a:srgbClr val="5F5D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25"/>
            <p:cNvSpPr/>
            <p:nvPr/>
          </p:nvSpPr>
          <p:spPr>
            <a:xfrm>
              <a:off x="4268788" y="3943350"/>
              <a:ext cx="166688" cy="1400175"/>
            </a:xfrm>
            <a:custGeom>
              <a:avLst/>
              <a:gdLst/>
              <a:ahLst/>
              <a:cxnLst/>
              <a:rect l="l" t="t" r="r" b="b"/>
              <a:pathLst>
                <a:path w="105" h="882" extrusionOk="0">
                  <a:moveTo>
                    <a:pt x="105" y="0"/>
                  </a:moveTo>
                  <a:lnTo>
                    <a:pt x="104" y="73"/>
                  </a:lnTo>
                  <a:lnTo>
                    <a:pt x="93" y="665"/>
                  </a:lnTo>
                  <a:lnTo>
                    <a:pt x="0" y="882"/>
                  </a:lnTo>
                  <a:lnTo>
                    <a:pt x="24" y="75"/>
                  </a:lnTo>
                  <a:lnTo>
                    <a:pt x="24" y="74"/>
                  </a:lnTo>
                  <a:lnTo>
                    <a:pt x="14" y="8"/>
                  </a:lnTo>
                  <a:lnTo>
                    <a:pt x="105"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25"/>
            <p:cNvSpPr/>
            <p:nvPr/>
          </p:nvSpPr>
          <p:spPr>
            <a:xfrm>
              <a:off x="3760788" y="4049713"/>
              <a:ext cx="546100" cy="17463"/>
            </a:xfrm>
            <a:custGeom>
              <a:avLst/>
              <a:gdLst/>
              <a:ahLst/>
              <a:cxnLst/>
              <a:rect l="l" t="t" r="r" b="b"/>
              <a:pathLst>
                <a:path w="344" h="11" extrusionOk="0">
                  <a:moveTo>
                    <a:pt x="344" y="0"/>
                  </a:moveTo>
                  <a:lnTo>
                    <a:pt x="0" y="4"/>
                  </a:lnTo>
                  <a:lnTo>
                    <a:pt x="0" y="11"/>
                  </a:lnTo>
                  <a:lnTo>
                    <a:pt x="344" y="7"/>
                  </a:lnTo>
                  <a:lnTo>
                    <a:pt x="344" y="0"/>
                  </a:lnTo>
                  <a:close/>
                </a:path>
              </a:pathLst>
            </a:custGeom>
            <a:solidFill>
              <a:srgbClr val="4C4B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25"/>
            <p:cNvSpPr/>
            <p:nvPr/>
          </p:nvSpPr>
          <p:spPr>
            <a:xfrm>
              <a:off x="3760788" y="4049713"/>
              <a:ext cx="546100" cy="17463"/>
            </a:xfrm>
            <a:custGeom>
              <a:avLst/>
              <a:gdLst/>
              <a:ahLst/>
              <a:cxnLst/>
              <a:rect l="l" t="t" r="r" b="b"/>
              <a:pathLst>
                <a:path w="344" h="11" extrusionOk="0">
                  <a:moveTo>
                    <a:pt x="344" y="0"/>
                  </a:moveTo>
                  <a:lnTo>
                    <a:pt x="0" y="4"/>
                  </a:lnTo>
                  <a:lnTo>
                    <a:pt x="0" y="11"/>
                  </a:lnTo>
                  <a:lnTo>
                    <a:pt x="344" y="7"/>
                  </a:lnTo>
                  <a:lnTo>
                    <a:pt x="344"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25"/>
            <p:cNvSpPr/>
            <p:nvPr/>
          </p:nvSpPr>
          <p:spPr>
            <a:xfrm>
              <a:off x="4306888" y="4048125"/>
              <a:ext cx="127000" cy="12700"/>
            </a:xfrm>
            <a:custGeom>
              <a:avLst/>
              <a:gdLst/>
              <a:ahLst/>
              <a:cxnLst/>
              <a:rect l="l" t="t" r="r" b="b"/>
              <a:pathLst>
                <a:path w="80" h="8" extrusionOk="0">
                  <a:moveTo>
                    <a:pt x="80" y="0"/>
                  </a:moveTo>
                  <a:lnTo>
                    <a:pt x="0" y="1"/>
                  </a:lnTo>
                  <a:lnTo>
                    <a:pt x="0" y="8"/>
                  </a:lnTo>
                  <a:lnTo>
                    <a:pt x="80" y="7"/>
                  </a:lnTo>
                  <a:lnTo>
                    <a:pt x="80" y="0"/>
                  </a:lnTo>
                  <a:close/>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25"/>
            <p:cNvSpPr/>
            <p:nvPr/>
          </p:nvSpPr>
          <p:spPr>
            <a:xfrm>
              <a:off x="4306888" y="4048125"/>
              <a:ext cx="127000" cy="12700"/>
            </a:xfrm>
            <a:custGeom>
              <a:avLst/>
              <a:gdLst/>
              <a:ahLst/>
              <a:cxnLst/>
              <a:rect l="l" t="t" r="r" b="b"/>
              <a:pathLst>
                <a:path w="80" h="8" extrusionOk="0">
                  <a:moveTo>
                    <a:pt x="80" y="0"/>
                  </a:moveTo>
                  <a:lnTo>
                    <a:pt x="0" y="1"/>
                  </a:lnTo>
                  <a:lnTo>
                    <a:pt x="0" y="8"/>
                  </a:lnTo>
                  <a:lnTo>
                    <a:pt x="80" y="7"/>
                  </a:lnTo>
                  <a:lnTo>
                    <a:pt x="80"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3" name="Google Shape;3133;p25"/>
            <p:cNvSpPr/>
            <p:nvPr/>
          </p:nvSpPr>
          <p:spPr>
            <a:xfrm>
              <a:off x="8408988" y="3921125"/>
              <a:ext cx="592138" cy="1420813"/>
            </a:xfrm>
            <a:custGeom>
              <a:avLst/>
              <a:gdLst/>
              <a:ahLst/>
              <a:cxnLst/>
              <a:rect l="l" t="t" r="r" b="b"/>
              <a:pathLst>
                <a:path w="373" h="895" extrusionOk="0">
                  <a:moveTo>
                    <a:pt x="373" y="48"/>
                  </a:moveTo>
                  <a:lnTo>
                    <a:pt x="373" y="895"/>
                  </a:lnTo>
                  <a:lnTo>
                    <a:pt x="299" y="895"/>
                  </a:lnTo>
                  <a:lnTo>
                    <a:pt x="0" y="678"/>
                  </a:lnTo>
                  <a:lnTo>
                    <a:pt x="0" y="24"/>
                  </a:lnTo>
                  <a:lnTo>
                    <a:pt x="267" y="0"/>
                  </a:lnTo>
                  <a:lnTo>
                    <a:pt x="283" y="7"/>
                  </a:lnTo>
                  <a:lnTo>
                    <a:pt x="299" y="14"/>
                  </a:lnTo>
                  <a:lnTo>
                    <a:pt x="373" y="48"/>
                  </a:lnTo>
                  <a:close/>
                </a:path>
              </a:pathLst>
            </a:custGeom>
            <a:solidFill>
              <a:srgbClr val="5F5D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4" name="Google Shape;3134;p25"/>
            <p:cNvSpPr/>
            <p:nvPr/>
          </p:nvSpPr>
          <p:spPr>
            <a:xfrm>
              <a:off x="8408988" y="3921125"/>
              <a:ext cx="592138" cy="1420813"/>
            </a:xfrm>
            <a:custGeom>
              <a:avLst/>
              <a:gdLst/>
              <a:ahLst/>
              <a:cxnLst/>
              <a:rect l="l" t="t" r="r" b="b"/>
              <a:pathLst>
                <a:path w="373" h="895" extrusionOk="0">
                  <a:moveTo>
                    <a:pt x="373" y="48"/>
                  </a:moveTo>
                  <a:lnTo>
                    <a:pt x="373" y="895"/>
                  </a:lnTo>
                  <a:lnTo>
                    <a:pt x="299" y="895"/>
                  </a:lnTo>
                  <a:lnTo>
                    <a:pt x="0" y="678"/>
                  </a:lnTo>
                  <a:lnTo>
                    <a:pt x="0" y="24"/>
                  </a:lnTo>
                  <a:lnTo>
                    <a:pt x="267" y="0"/>
                  </a:lnTo>
                  <a:lnTo>
                    <a:pt x="283" y="7"/>
                  </a:lnTo>
                  <a:lnTo>
                    <a:pt x="299" y="14"/>
                  </a:lnTo>
                  <a:lnTo>
                    <a:pt x="373" y="48"/>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5" name="Google Shape;3135;p25"/>
            <p:cNvSpPr/>
            <p:nvPr/>
          </p:nvSpPr>
          <p:spPr>
            <a:xfrm>
              <a:off x="8883650" y="4008438"/>
              <a:ext cx="117475" cy="1333500"/>
            </a:xfrm>
            <a:custGeom>
              <a:avLst/>
              <a:gdLst/>
              <a:ahLst/>
              <a:cxnLst/>
              <a:rect l="l" t="t" r="r" b="b"/>
              <a:pathLst>
                <a:path w="74" h="840" extrusionOk="0">
                  <a:moveTo>
                    <a:pt x="74" y="0"/>
                  </a:moveTo>
                  <a:lnTo>
                    <a:pt x="0" y="1"/>
                  </a:lnTo>
                  <a:lnTo>
                    <a:pt x="0" y="840"/>
                  </a:lnTo>
                  <a:lnTo>
                    <a:pt x="74" y="840"/>
                  </a:lnTo>
                  <a:lnTo>
                    <a:pt x="74" y="0"/>
                  </a:lnTo>
                  <a:close/>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6" name="Google Shape;3136;p25"/>
            <p:cNvSpPr/>
            <p:nvPr/>
          </p:nvSpPr>
          <p:spPr>
            <a:xfrm>
              <a:off x="8883650" y="4008438"/>
              <a:ext cx="117475" cy="1333500"/>
            </a:xfrm>
            <a:custGeom>
              <a:avLst/>
              <a:gdLst/>
              <a:ahLst/>
              <a:cxnLst/>
              <a:rect l="l" t="t" r="r" b="b"/>
              <a:pathLst>
                <a:path w="74" h="840" extrusionOk="0">
                  <a:moveTo>
                    <a:pt x="74" y="0"/>
                  </a:moveTo>
                  <a:lnTo>
                    <a:pt x="0" y="1"/>
                  </a:lnTo>
                  <a:lnTo>
                    <a:pt x="0" y="840"/>
                  </a:lnTo>
                  <a:lnTo>
                    <a:pt x="74" y="840"/>
                  </a:lnTo>
                  <a:lnTo>
                    <a:pt x="74"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7" name="Google Shape;3137;p25"/>
            <p:cNvSpPr/>
            <p:nvPr/>
          </p:nvSpPr>
          <p:spPr>
            <a:xfrm>
              <a:off x="8408988" y="3998913"/>
              <a:ext cx="474663" cy="17463"/>
            </a:xfrm>
            <a:custGeom>
              <a:avLst/>
              <a:gdLst/>
              <a:ahLst/>
              <a:cxnLst/>
              <a:rect l="l" t="t" r="r" b="b"/>
              <a:pathLst>
                <a:path w="299" h="11" extrusionOk="0">
                  <a:moveTo>
                    <a:pt x="299" y="0"/>
                  </a:moveTo>
                  <a:lnTo>
                    <a:pt x="0" y="4"/>
                  </a:lnTo>
                  <a:lnTo>
                    <a:pt x="0" y="11"/>
                  </a:lnTo>
                  <a:lnTo>
                    <a:pt x="299" y="7"/>
                  </a:lnTo>
                  <a:lnTo>
                    <a:pt x="299" y="0"/>
                  </a:lnTo>
                  <a:close/>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8" name="Google Shape;3138;p25"/>
            <p:cNvSpPr/>
            <p:nvPr/>
          </p:nvSpPr>
          <p:spPr>
            <a:xfrm>
              <a:off x="8408988" y="3998913"/>
              <a:ext cx="474663" cy="17463"/>
            </a:xfrm>
            <a:custGeom>
              <a:avLst/>
              <a:gdLst/>
              <a:ahLst/>
              <a:cxnLst/>
              <a:rect l="l" t="t" r="r" b="b"/>
              <a:pathLst>
                <a:path w="299" h="11" extrusionOk="0">
                  <a:moveTo>
                    <a:pt x="299" y="0"/>
                  </a:moveTo>
                  <a:lnTo>
                    <a:pt x="0" y="4"/>
                  </a:lnTo>
                  <a:lnTo>
                    <a:pt x="0" y="11"/>
                  </a:lnTo>
                  <a:lnTo>
                    <a:pt x="299" y="7"/>
                  </a:lnTo>
                  <a:lnTo>
                    <a:pt x="299"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9" name="Google Shape;3139;p25"/>
            <p:cNvSpPr/>
            <p:nvPr/>
          </p:nvSpPr>
          <p:spPr>
            <a:xfrm>
              <a:off x="8883650" y="3997325"/>
              <a:ext cx="117475" cy="12700"/>
            </a:xfrm>
            <a:custGeom>
              <a:avLst/>
              <a:gdLst/>
              <a:ahLst/>
              <a:cxnLst/>
              <a:rect l="l" t="t" r="r" b="b"/>
              <a:pathLst>
                <a:path w="74" h="8" extrusionOk="0">
                  <a:moveTo>
                    <a:pt x="74" y="0"/>
                  </a:moveTo>
                  <a:lnTo>
                    <a:pt x="0" y="1"/>
                  </a:lnTo>
                  <a:lnTo>
                    <a:pt x="0" y="8"/>
                  </a:lnTo>
                  <a:lnTo>
                    <a:pt x="74" y="7"/>
                  </a:lnTo>
                  <a:lnTo>
                    <a:pt x="74" y="0"/>
                  </a:lnTo>
                  <a:close/>
                </a:path>
              </a:pathLst>
            </a:custGeom>
            <a:solidFill>
              <a:srgbClr val="4C4B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0" name="Google Shape;3140;p25"/>
            <p:cNvSpPr/>
            <p:nvPr/>
          </p:nvSpPr>
          <p:spPr>
            <a:xfrm>
              <a:off x="8883650" y="3997325"/>
              <a:ext cx="117475" cy="12700"/>
            </a:xfrm>
            <a:custGeom>
              <a:avLst/>
              <a:gdLst/>
              <a:ahLst/>
              <a:cxnLst/>
              <a:rect l="l" t="t" r="r" b="b"/>
              <a:pathLst>
                <a:path w="74" h="8" extrusionOk="0">
                  <a:moveTo>
                    <a:pt x="74" y="0"/>
                  </a:moveTo>
                  <a:lnTo>
                    <a:pt x="0" y="1"/>
                  </a:lnTo>
                  <a:lnTo>
                    <a:pt x="0" y="8"/>
                  </a:lnTo>
                  <a:lnTo>
                    <a:pt x="74" y="7"/>
                  </a:lnTo>
                  <a:lnTo>
                    <a:pt x="74"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1" name="Google Shape;3141;p25"/>
            <p:cNvSpPr/>
            <p:nvPr/>
          </p:nvSpPr>
          <p:spPr>
            <a:xfrm>
              <a:off x="3190875" y="3778250"/>
              <a:ext cx="5810250" cy="284163"/>
            </a:xfrm>
            <a:custGeom>
              <a:avLst/>
              <a:gdLst/>
              <a:ahLst/>
              <a:cxnLst/>
              <a:rect l="l" t="t" r="r" b="b"/>
              <a:pathLst>
                <a:path w="3660" h="179" extrusionOk="0">
                  <a:moveTo>
                    <a:pt x="3660" y="69"/>
                  </a:moveTo>
                  <a:lnTo>
                    <a:pt x="3660" y="138"/>
                  </a:lnTo>
                  <a:lnTo>
                    <a:pt x="0" y="179"/>
                  </a:lnTo>
                  <a:lnTo>
                    <a:pt x="0" y="91"/>
                  </a:lnTo>
                  <a:lnTo>
                    <a:pt x="344" y="22"/>
                  </a:lnTo>
                  <a:lnTo>
                    <a:pt x="3341" y="0"/>
                  </a:lnTo>
                  <a:lnTo>
                    <a:pt x="3660" y="69"/>
                  </a:lnTo>
                  <a:close/>
                </a:path>
              </a:pathLst>
            </a:custGeom>
            <a:solidFill>
              <a:srgbClr val="5F5D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2" name="Google Shape;3142;p25"/>
            <p:cNvSpPr/>
            <p:nvPr/>
          </p:nvSpPr>
          <p:spPr>
            <a:xfrm>
              <a:off x="3190875" y="3778250"/>
              <a:ext cx="5810250" cy="284163"/>
            </a:xfrm>
            <a:custGeom>
              <a:avLst/>
              <a:gdLst/>
              <a:ahLst/>
              <a:cxnLst/>
              <a:rect l="l" t="t" r="r" b="b"/>
              <a:pathLst>
                <a:path w="3660" h="179" extrusionOk="0">
                  <a:moveTo>
                    <a:pt x="3660" y="69"/>
                  </a:moveTo>
                  <a:lnTo>
                    <a:pt x="3660" y="138"/>
                  </a:lnTo>
                  <a:lnTo>
                    <a:pt x="0" y="179"/>
                  </a:lnTo>
                  <a:lnTo>
                    <a:pt x="0" y="91"/>
                  </a:lnTo>
                  <a:lnTo>
                    <a:pt x="344" y="22"/>
                  </a:lnTo>
                  <a:lnTo>
                    <a:pt x="3341" y="0"/>
                  </a:lnTo>
                  <a:lnTo>
                    <a:pt x="3660" y="69"/>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3" name="Google Shape;3143;p25"/>
            <p:cNvSpPr/>
            <p:nvPr/>
          </p:nvSpPr>
          <p:spPr>
            <a:xfrm>
              <a:off x="3190875" y="3887788"/>
              <a:ext cx="5810250" cy="174625"/>
            </a:xfrm>
            <a:custGeom>
              <a:avLst/>
              <a:gdLst/>
              <a:ahLst/>
              <a:cxnLst/>
              <a:rect l="l" t="t" r="r" b="b"/>
              <a:pathLst>
                <a:path w="3996" h="120" extrusionOk="0">
                  <a:moveTo>
                    <a:pt x="2511" y="8"/>
                  </a:moveTo>
                  <a:cubicBezTo>
                    <a:pt x="0" y="24"/>
                    <a:pt x="0" y="24"/>
                    <a:pt x="0" y="24"/>
                  </a:cubicBezTo>
                  <a:cubicBezTo>
                    <a:pt x="0" y="120"/>
                    <a:pt x="0" y="120"/>
                    <a:pt x="0" y="120"/>
                  </a:cubicBezTo>
                  <a:cubicBezTo>
                    <a:pt x="2536" y="91"/>
                    <a:pt x="2536" y="91"/>
                    <a:pt x="2536" y="91"/>
                  </a:cubicBezTo>
                  <a:cubicBezTo>
                    <a:pt x="2516" y="69"/>
                    <a:pt x="2512" y="31"/>
                    <a:pt x="2511" y="8"/>
                  </a:cubicBezTo>
                  <a:moveTo>
                    <a:pt x="3996" y="0"/>
                  </a:moveTo>
                  <a:cubicBezTo>
                    <a:pt x="3041" y="5"/>
                    <a:pt x="3041" y="5"/>
                    <a:pt x="3041" y="5"/>
                  </a:cubicBezTo>
                  <a:cubicBezTo>
                    <a:pt x="3039" y="21"/>
                    <a:pt x="3036" y="36"/>
                    <a:pt x="3035" y="49"/>
                  </a:cubicBezTo>
                  <a:cubicBezTo>
                    <a:pt x="3085" y="44"/>
                    <a:pt x="3130" y="42"/>
                    <a:pt x="3154" y="42"/>
                  </a:cubicBezTo>
                  <a:cubicBezTo>
                    <a:pt x="3154" y="42"/>
                    <a:pt x="3155" y="42"/>
                    <a:pt x="3155" y="42"/>
                  </a:cubicBezTo>
                  <a:cubicBezTo>
                    <a:pt x="3182" y="42"/>
                    <a:pt x="3205" y="59"/>
                    <a:pt x="3213" y="84"/>
                  </a:cubicBezTo>
                  <a:cubicBezTo>
                    <a:pt x="3996" y="75"/>
                    <a:pt x="3996" y="75"/>
                    <a:pt x="3996" y="75"/>
                  </a:cubicBezTo>
                  <a:cubicBezTo>
                    <a:pt x="3996" y="0"/>
                    <a:pt x="3996" y="0"/>
                    <a:pt x="3996" y="0"/>
                  </a:cubicBezTo>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4" name="Google Shape;3144;p25"/>
            <p:cNvSpPr/>
            <p:nvPr/>
          </p:nvSpPr>
          <p:spPr>
            <a:xfrm>
              <a:off x="5316538" y="2246313"/>
              <a:ext cx="2035175" cy="1577975"/>
            </a:xfrm>
            <a:custGeom>
              <a:avLst/>
              <a:gdLst/>
              <a:ahLst/>
              <a:cxnLst/>
              <a:rect l="l" t="t" r="r" b="b"/>
              <a:pathLst>
                <a:path w="1400" h="1087" extrusionOk="0">
                  <a:moveTo>
                    <a:pt x="91" y="0"/>
                  </a:moveTo>
                  <a:cubicBezTo>
                    <a:pt x="1308" y="0"/>
                    <a:pt x="1308" y="0"/>
                    <a:pt x="1308" y="0"/>
                  </a:cubicBezTo>
                  <a:cubicBezTo>
                    <a:pt x="1359" y="0"/>
                    <a:pt x="1400" y="41"/>
                    <a:pt x="1400" y="91"/>
                  </a:cubicBezTo>
                  <a:cubicBezTo>
                    <a:pt x="1400" y="995"/>
                    <a:pt x="1400" y="995"/>
                    <a:pt x="1400" y="995"/>
                  </a:cubicBezTo>
                  <a:cubicBezTo>
                    <a:pt x="1400" y="1046"/>
                    <a:pt x="1359" y="1087"/>
                    <a:pt x="1308" y="1087"/>
                  </a:cubicBezTo>
                  <a:cubicBezTo>
                    <a:pt x="91" y="1087"/>
                    <a:pt x="91" y="1087"/>
                    <a:pt x="91" y="1087"/>
                  </a:cubicBezTo>
                  <a:cubicBezTo>
                    <a:pt x="41" y="1087"/>
                    <a:pt x="0" y="1046"/>
                    <a:pt x="0" y="995"/>
                  </a:cubicBezTo>
                  <a:cubicBezTo>
                    <a:pt x="0" y="91"/>
                    <a:pt x="0" y="91"/>
                    <a:pt x="0" y="91"/>
                  </a:cubicBezTo>
                  <a:cubicBezTo>
                    <a:pt x="0" y="41"/>
                    <a:pt x="41" y="0"/>
                    <a:pt x="91" y="0"/>
                  </a:cubicBezTo>
                </a:path>
              </a:pathLst>
            </a:cu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5" name="Google Shape;3145;p25"/>
            <p:cNvSpPr/>
            <p:nvPr/>
          </p:nvSpPr>
          <p:spPr>
            <a:xfrm>
              <a:off x="5481638" y="2389188"/>
              <a:ext cx="1709738" cy="1285875"/>
            </a:xfrm>
            <a:prstGeom prst="rect">
              <a:avLst/>
            </a:prstGeom>
            <a:solidFill>
              <a:srgbClr val="EDED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6" name="Google Shape;3146;p25"/>
            <p:cNvSpPr/>
            <p:nvPr/>
          </p:nvSpPr>
          <p:spPr>
            <a:xfrm>
              <a:off x="5481638" y="2389188"/>
              <a:ext cx="1709738" cy="12858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7" name="Google Shape;3147;p25"/>
            <p:cNvSpPr/>
            <p:nvPr/>
          </p:nvSpPr>
          <p:spPr>
            <a:xfrm>
              <a:off x="5384800" y="3005138"/>
              <a:ext cx="57150" cy="53975"/>
            </a:xfrm>
            <a:prstGeom prst="ellipse">
              <a:avLst/>
            </a:prstGeom>
            <a:solidFill>
              <a:srgbClr val="E6E8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8" name="Google Shape;3148;p25"/>
            <p:cNvSpPr/>
            <p:nvPr/>
          </p:nvSpPr>
          <p:spPr>
            <a:xfrm>
              <a:off x="7219950" y="2989263"/>
              <a:ext cx="93663" cy="92075"/>
            </a:xfrm>
            <a:prstGeom prst="ellipse">
              <a:avLst/>
            </a:prstGeom>
            <a:solidFill>
              <a:srgbClr val="E6E8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49" name="Google Shape;3149;p25"/>
            <p:cNvSpPr/>
            <p:nvPr/>
          </p:nvSpPr>
          <p:spPr>
            <a:xfrm>
              <a:off x="6069013" y="2752725"/>
              <a:ext cx="615950" cy="614363"/>
            </a:xfrm>
            <a:custGeom>
              <a:avLst/>
              <a:gdLst/>
              <a:ahLst/>
              <a:cxnLst/>
              <a:rect l="l" t="t" r="r" b="b"/>
              <a:pathLst>
                <a:path w="424" h="424" extrusionOk="0">
                  <a:moveTo>
                    <a:pt x="311" y="197"/>
                  </a:moveTo>
                  <a:cubicBezTo>
                    <a:pt x="160" y="105"/>
                    <a:pt x="160" y="105"/>
                    <a:pt x="160" y="105"/>
                  </a:cubicBezTo>
                  <a:cubicBezTo>
                    <a:pt x="150" y="100"/>
                    <a:pt x="138" y="103"/>
                    <a:pt x="132" y="113"/>
                  </a:cubicBezTo>
                  <a:cubicBezTo>
                    <a:pt x="131" y="116"/>
                    <a:pt x="130" y="120"/>
                    <a:pt x="130" y="123"/>
                  </a:cubicBezTo>
                  <a:cubicBezTo>
                    <a:pt x="130" y="301"/>
                    <a:pt x="130" y="301"/>
                    <a:pt x="130" y="301"/>
                  </a:cubicBezTo>
                  <a:cubicBezTo>
                    <a:pt x="130" y="312"/>
                    <a:pt x="139" y="321"/>
                    <a:pt x="150" y="321"/>
                  </a:cubicBezTo>
                  <a:cubicBezTo>
                    <a:pt x="154" y="321"/>
                    <a:pt x="157" y="321"/>
                    <a:pt x="160" y="319"/>
                  </a:cubicBezTo>
                  <a:cubicBezTo>
                    <a:pt x="311" y="233"/>
                    <a:pt x="311" y="233"/>
                    <a:pt x="311" y="233"/>
                  </a:cubicBezTo>
                  <a:cubicBezTo>
                    <a:pt x="321" y="227"/>
                    <a:pt x="324" y="214"/>
                    <a:pt x="319" y="204"/>
                  </a:cubicBezTo>
                  <a:cubicBezTo>
                    <a:pt x="317" y="201"/>
                    <a:pt x="314" y="198"/>
                    <a:pt x="311" y="197"/>
                  </a:cubicBezTo>
                  <a:close/>
                  <a:moveTo>
                    <a:pt x="424" y="212"/>
                  </a:moveTo>
                  <a:cubicBezTo>
                    <a:pt x="424" y="95"/>
                    <a:pt x="329" y="0"/>
                    <a:pt x="212" y="0"/>
                  </a:cubicBezTo>
                  <a:cubicBezTo>
                    <a:pt x="95" y="0"/>
                    <a:pt x="0" y="95"/>
                    <a:pt x="0" y="212"/>
                  </a:cubicBezTo>
                  <a:cubicBezTo>
                    <a:pt x="0" y="329"/>
                    <a:pt x="95" y="424"/>
                    <a:pt x="212" y="424"/>
                  </a:cubicBezTo>
                  <a:cubicBezTo>
                    <a:pt x="329" y="424"/>
                    <a:pt x="424" y="329"/>
                    <a:pt x="424" y="212"/>
                  </a:cubicBezTo>
                  <a:close/>
                  <a:moveTo>
                    <a:pt x="41" y="212"/>
                  </a:moveTo>
                  <a:cubicBezTo>
                    <a:pt x="41" y="118"/>
                    <a:pt x="117" y="41"/>
                    <a:pt x="212" y="41"/>
                  </a:cubicBezTo>
                  <a:cubicBezTo>
                    <a:pt x="306" y="41"/>
                    <a:pt x="383" y="118"/>
                    <a:pt x="383" y="212"/>
                  </a:cubicBezTo>
                  <a:cubicBezTo>
                    <a:pt x="383" y="306"/>
                    <a:pt x="306" y="383"/>
                    <a:pt x="212" y="383"/>
                  </a:cubicBezTo>
                  <a:cubicBezTo>
                    <a:pt x="117" y="383"/>
                    <a:pt x="41" y="306"/>
                    <a:pt x="41" y="212"/>
                  </a:cubicBezTo>
                  <a:close/>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0" name="Google Shape;3150;p25"/>
            <p:cNvSpPr/>
            <p:nvPr/>
          </p:nvSpPr>
          <p:spPr>
            <a:xfrm>
              <a:off x="7318375" y="5268913"/>
              <a:ext cx="4763" cy="4763"/>
            </a:xfrm>
            <a:custGeom>
              <a:avLst/>
              <a:gdLst/>
              <a:ahLst/>
              <a:cxnLst/>
              <a:rect l="l" t="t" r="r" b="b"/>
              <a:pathLst>
                <a:path w="3" h="3" extrusionOk="0">
                  <a:moveTo>
                    <a:pt x="0" y="0"/>
                  </a:moveTo>
                  <a:cubicBezTo>
                    <a:pt x="0" y="0"/>
                    <a:pt x="0" y="0"/>
                    <a:pt x="0" y="0"/>
                  </a:cubicBezTo>
                  <a:cubicBezTo>
                    <a:pt x="0" y="0"/>
                    <a:pt x="0" y="0"/>
                    <a:pt x="0" y="0"/>
                  </a:cubicBezTo>
                  <a:cubicBezTo>
                    <a:pt x="1" y="1"/>
                    <a:pt x="2" y="2"/>
                    <a:pt x="2" y="3"/>
                  </a:cubicBezTo>
                  <a:cubicBezTo>
                    <a:pt x="2" y="3"/>
                    <a:pt x="2" y="3"/>
                    <a:pt x="3" y="3"/>
                  </a:cubicBezTo>
                  <a:cubicBezTo>
                    <a:pt x="2" y="2"/>
                    <a:pt x="1" y="1"/>
                    <a:pt x="0"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1" name="Google Shape;3151;p25"/>
            <p:cNvSpPr/>
            <p:nvPr/>
          </p:nvSpPr>
          <p:spPr>
            <a:xfrm>
              <a:off x="6856413" y="4618038"/>
              <a:ext cx="476250" cy="871538"/>
            </a:xfrm>
            <a:custGeom>
              <a:avLst/>
              <a:gdLst/>
              <a:ahLst/>
              <a:cxnLst/>
              <a:rect l="l" t="t" r="r" b="b"/>
              <a:pathLst>
                <a:path w="327" h="600" extrusionOk="0">
                  <a:moveTo>
                    <a:pt x="327" y="461"/>
                  </a:moveTo>
                  <a:cubicBezTo>
                    <a:pt x="311" y="513"/>
                    <a:pt x="311" y="513"/>
                    <a:pt x="311" y="513"/>
                  </a:cubicBezTo>
                  <a:cubicBezTo>
                    <a:pt x="243" y="572"/>
                    <a:pt x="243" y="572"/>
                    <a:pt x="243" y="572"/>
                  </a:cubicBezTo>
                  <a:cubicBezTo>
                    <a:pt x="143" y="600"/>
                    <a:pt x="143" y="600"/>
                    <a:pt x="143" y="600"/>
                  </a:cubicBezTo>
                  <a:cubicBezTo>
                    <a:pt x="143" y="600"/>
                    <a:pt x="96" y="575"/>
                    <a:pt x="112" y="570"/>
                  </a:cubicBezTo>
                  <a:cubicBezTo>
                    <a:pt x="116" y="568"/>
                    <a:pt x="121" y="563"/>
                    <a:pt x="127" y="556"/>
                  </a:cubicBezTo>
                  <a:cubicBezTo>
                    <a:pt x="132" y="550"/>
                    <a:pt x="136" y="544"/>
                    <a:pt x="140" y="537"/>
                  </a:cubicBezTo>
                  <a:cubicBezTo>
                    <a:pt x="149" y="523"/>
                    <a:pt x="158" y="510"/>
                    <a:pt x="167" y="497"/>
                  </a:cubicBezTo>
                  <a:cubicBezTo>
                    <a:pt x="181" y="477"/>
                    <a:pt x="190" y="455"/>
                    <a:pt x="193" y="431"/>
                  </a:cubicBezTo>
                  <a:cubicBezTo>
                    <a:pt x="200" y="376"/>
                    <a:pt x="129" y="265"/>
                    <a:pt x="129" y="265"/>
                  </a:cubicBezTo>
                  <a:cubicBezTo>
                    <a:pt x="0" y="0"/>
                    <a:pt x="0" y="0"/>
                    <a:pt x="0" y="0"/>
                  </a:cubicBezTo>
                  <a:cubicBezTo>
                    <a:pt x="180" y="22"/>
                    <a:pt x="180" y="22"/>
                    <a:pt x="180" y="22"/>
                  </a:cubicBezTo>
                  <a:cubicBezTo>
                    <a:pt x="180" y="22"/>
                    <a:pt x="277" y="355"/>
                    <a:pt x="277" y="371"/>
                  </a:cubicBezTo>
                  <a:cubicBezTo>
                    <a:pt x="277" y="383"/>
                    <a:pt x="304" y="426"/>
                    <a:pt x="318" y="448"/>
                  </a:cubicBezTo>
                  <a:cubicBezTo>
                    <a:pt x="323" y="456"/>
                    <a:pt x="327" y="461"/>
                    <a:pt x="327" y="461"/>
                  </a:cubicBezTo>
                </a:path>
              </a:pathLst>
            </a:custGeom>
            <a:solidFill>
              <a:srgbClr val="FDC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2" name="Google Shape;3152;p25"/>
            <p:cNvSpPr/>
            <p:nvPr/>
          </p:nvSpPr>
          <p:spPr>
            <a:xfrm>
              <a:off x="6691313" y="5448300"/>
              <a:ext cx="989013" cy="285750"/>
            </a:xfrm>
            <a:prstGeom prst="ellipse">
              <a:avLst/>
            </a:prstGeom>
            <a:solidFill>
              <a:srgbClr val="5F5D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25"/>
            <p:cNvSpPr/>
            <p:nvPr/>
          </p:nvSpPr>
          <p:spPr>
            <a:xfrm>
              <a:off x="6929438" y="5272088"/>
              <a:ext cx="449263" cy="249238"/>
            </a:xfrm>
            <a:custGeom>
              <a:avLst/>
              <a:gdLst/>
              <a:ahLst/>
              <a:cxnLst/>
              <a:rect l="l" t="t" r="r" b="b"/>
              <a:pathLst>
                <a:path w="309" h="172" extrusionOk="0">
                  <a:moveTo>
                    <a:pt x="309" y="75"/>
                  </a:moveTo>
                  <a:cubicBezTo>
                    <a:pt x="308" y="78"/>
                    <a:pt x="305" y="81"/>
                    <a:pt x="303" y="83"/>
                  </a:cubicBezTo>
                  <a:cubicBezTo>
                    <a:pt x="278" y="105"/>
                    <a:pt x="186" y="139"/>
                    <a:pt x="128" y="158"/>
                  </a:cubicBezTo>
                  <a:cubicBezTo>
                    <a:pt x="113" y="163"/>
                    <a:pt x="98" y="167"/>
                    <a:pt x="83" y="171"/>
                  </a:cubicBezTo>
                  <a:cubicBezTo>
                    <a:pt x="69" y="172"/>
                    <a:pt x="40" y="163"/>
                    <a:pt x="20" y="150"/>
                  </a:cubicBezTo>
                  <a:cubicBezTo>
                    <a:pt x="0" y="138"/>
                    <a:pt x="18" y="121"/>
                    <a:pt x="26" y="112"/>
                  </a:cubicBezTo>
                  <a:cubicBezTo>
                    <a:pt x="34" y="103"/>
                    <a:pt x="82" y="100"/>
                    <a:pt x="82" y="100"/>
                  </a:cubicBezTo>
                  <a:cubicBezTo>
                    <a:pt x="59" y="138"/>
                    <a:pt x="116" y="105"/>
                    <a:pt x="116" y="105"/>
                  </a:cubicBezTo>
                  <a:cubicBezTo>
                    <a:pt x="116" y="105"/>
                    <a:pt x="231" y="23"/>
                    <a:pt x="243" y="14"/>
                  </a:cubicBezTo>
                  <a:cubicBezTo>
                    <a:pt x="255" y="5"/>
                    <a:pt x="277" y="0"/>
                    <a:pt x="277" y="0"/>
                  </a:cubicBezTo>
                  <a:cubicBezTo>
                    <a:pt x="309" y="75"/>
                    <a:pt x="309" y="75"/>
                    <a:pt x="309" y="75"/>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25"/>
            <p:cNvSpPr/>
            <p:nvPr/>
          </p:nvSpPr>
          <p:spPr>
            <a:xfrm>
              <a:off x="6945313" y="5272088"/>
              <a:ext cx="433388" cy="247650"/>
            </a:xfrm>
            <a:custGeom>
              <a:avLst/>
              <a:gdLst/>
              <a:ahLst/>
              <a:cxnLst/>
              <a:rect l="l" t="t" r="r" b="b"/>
              <a:pathLst>
                <a:path w="298" h="171" extrusionOk="0">
                  <a:moveTo>
                    <a:pt x="128" y="88"/>
                  </a:moveTo>
                  <a:cubicBezTo>
                    <a:pt x="114" y="98"/>
                    <a:pt x="105" y="105"/>
                    <a:pt x="105" y="105"/>
                  </a:cubicBezTo>
                  <a:cubicBezTo>
                    <a:pt x="105" y="105"/>
                    <a:pt x="82" y="118"/>
                    <a:pt x="71" y="118"/>
                  </a:cubicBezTo>
                  <a:cubicBezTo>
                    <a:pt x="67" y="118"/>
                    <a:pt x="65" y="117"/>
                    <a:pt x="65" y="114"/>
                  </a:cubicBezTo>
                  <a:cubicBezTo>
                    <a:pt x="65" y="111"/>
                    <a:pt x="67" y="106"/>
                    <a:pt x="71" y="100"/>
                  </a:cubicBezTo>
                  <a:cubicBezTo>
                    <a:pt x="71" y="100"/>
                    <a:pt x="23" y="103"/>
                    <a:pt x="15" y="112"/>
                  </a:cubicBezTo>
                  <a:cubicBezTo>
                    <a:pt x="9" y="118"/>
                    <a:pt x="0" y="127"/>
                    <a:pt x="0" y="137"/>
                  </a:cubicBezTo>
                  <a:cubicBezTo>
                    <a:pt x="0" y="141"/>
                    <a:pt x="2" y="146"/>
                    <a:pt x="9" y="150"/>
                  </a:cubicBezTo>
                  <a:cubicBezTo>
                    <a:pt x="28" y="162"/>
                    <a:pt x="55" y="171"/>
                    <a:pt x="69" y="171"/>
                  </a:cubicBezTo>
                  <a:cubicBezTo>
                    <a:pt x="70" y="171"/>
                    <a:pt x="71" y="171"/>
                    <a:pt x="72" y="171"/>
                  </a:cubicBezTo>
                  <a:cubicBezTo>
                    <a:pt x="87" y="167"/>
                    <a:pt x="102" y="163"/>
                    <a:pt x="117" y="158"/>
                  </a:cubicBezTo>
                  <a:cubicBezTo>
                    <a:pt x="117" y="158"/>
                    <a:pt x="118" y="157"/>
                    <a:pt x="118" y="157"/>
                  </a:cubicBezTo>
                  <a:cubicBezTo>
                    <a:pt x="121" y="155"/>
                    <a:pt x="124" y="152"/>
                    <a:pt x="128" y="149"/>
                  </a:cubicBezTo>
                  <a:cubicBezTo>
                    <a:pt x="128" y="88"/>
                    <a:pt x="128" y="88"/>
                    <a:pt x="128" y="88"/>
                  </a:cubicBezTo>
                  <a:moveTo>
                    <a:pt x="266" y="0"/>
                  </a:moveTo>
                  <a:cubicBezTo>
                    <a:pt x="266" y="0"/>
                    <a:pt x="263" y="0"/>
                    <a:pt x="259" y="1"/>
                  </a:cubicBezTo>
                  <a:cubicBezTo>
                    <a:pt x="252" y="3"/>
                    <a:pt x="240" y="8"/>
                    <a:pt x="232" y="14"/>
                  </a:cubicBezTo>
                  <a:cubicBezTo>
                    <a:pt x="228" y="16"/>
                    <a:pt x="215" y="26"/>
                    <a:pt x="198" y="38"/>
                  </a:cubicBezTo>
                  <a:cubicBezTo>
                    <a:pt x="198" y="112"/>
                    <a:pt x="198" y="112"/>
                    <a:pt x="198" y="112"/>
                  </a:cubicBezTo>
                  <a:cubicBezTo>
                    <a:pt x="235" y="97"/>
                    <a:pt x="271" y="87"/>
                    <a:pt x="292" y="83"/>
                  </a:cubicBezTo>
                  <a:cubicBezTo>
                    <a:pt x="292" y="83"/>
                    <a:pt x="292" y="83"/>
                    <a:pt x="292" y="83"/>
                  </a:cubicBezTo>
                  <a:cubicBezTo>
                    <a:pt x="294" y="81"/>
                    <a:pt x="297" y="78"/>
                    <a:pt x="298" y="75"/>
                  </a:cubicBezTo>
                  <a:cubicBezTo>
                    <a:pt x="266" y="0"/>
                    <a:pt x="266" y="0"/>
                    <a:pt x="266" y="0"/>
                  </a:cubicBezTo>
                </a:path>
              </a:pathLst>
            </a:custGeom>
            <a:solidFill>
              <a:srgbClr val="4B45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25"/>
            <p:cNvSpPr/>
            <p:nvPr/>
          </p:nvSpPr>
          <p:spPr>
            <a:xfrm>
              <a:off x="7256463" y="5392738"/>
              <a:ext cx="112713" cy="57150"/>
            </a:xfrm>
            <a:custGeom>
              <a:avLst/>
              <a:gdLst/>
              <a:ahLst/>
              <a:cxnLst/>
              <a:rect l="l" t="t" r="r" b="b"/>
              <a:pathLst>
                <a:path w="78" h="40" extrusionOk="0">
                  <a:moveTo>
                    <a:pt x="78" y="0"/>
                  </a:moveTo>
                  <a:cubicBezTo>
                    <a:pt x="78" y="0"/>
                    <a:pt x="78" y="0"/>
                    <a:pt x="78" y="0"/>
                  </a:cubicBezTo>
                  <a:cubicBezTo>
                    <a:pt x="65" y="12"/>
                    <a:pt x="34" y="26"/>
                    <a:pt x="0" y="40"/>
                  </a:cubicBezTo>
                  <a:cubicBezTo>
                    <a:pt x="0" y="40"/>
                    <a:pt x="0" y="40"/>
                    <a:pt x="0" y="40"/>
                  </a:cubicBezTo>
                  <a:cubicBezTo>
                    <a:pt x="34" y="26"/>
                    <a:pt x="65" y="12"/>
                    <a:pt x="78"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25"/>
            <p:cNvSpPr/>
            <p:nvPr/>
          </p:nvSpPr>
          <p:spPr>
            <a:xfrm>
              <a:off x="7232650" y="5449888"/>
              <a:ext cx="23813" cy="9525"/>
            </a:xfrm>
            <a:custGeom>
              <a:avLst/>
              <a:gdLst/>
              <a:ahLst/>
              <a:cxnLst/>
              <a:rect l="l" t="t" r="r" b="b"/>
              <a:pathLst>
                <a:path w="16" h="6" extrusionOk="0">
                  <a:moveTo>
                    <a:pt x="16" y="0"/>
                  </a:moveTo>
                  <a:cubicBezTo>
                    <a:pt x="11" y="2"/>
                    <a:pt x="5" y="4"/>
                    <a:pt x="0" y="6"/>
                  </a:cubicBezTo>
                  <a:cubicBezTo>
                    <a:pt x="0" y="6"/>
                    <a:pt x="0" y="6"/>
                    <a:pt x="0" y="6"/>
                  </a:cubicBezTo>
                  <a:cubicBezTo>
                    <a:pt x="5" y="4"/>
                    <a:pt x="11" y="2"/>
                    <a:pt x="16" y="0"/>
                  </a:cubicBezTo>
                  <a:cubicBezTo>
                    <a:pt x="16" y="0"/>
                    <a:pt x="16" y="0"/>
                    <a:pt x="16" y="0"/>
                  </a:cubicBezTo>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25"/>
            <p:cNvSpPr/>
            <p:nvPr/>
          </p:nvSpPr>
          <p:spPr>
            <a:xfrm>
              <a:off x="7232650" y="5392738"/>
              <a:ext cx="136525" cy="66675"/>
            </a:xfrm>
            <a:custGeom>
              <a:avLst/>
              <a:gdLst/>
              <a:ahLst/>
              <a:cxnLst/>
              <a:rect l="l" t="t" r="r" b="b"/>
              <a:pathLst>
                <a:path w="94" h="46" extrusionOk="0">
                  <a:moveTo>
                    <a:pt x="94" y="0"/>
                  </a:moveTo>
                  <a:cubicBezTo>
                    <a:pt x="73" y="4"/>
                    <a:pt x="37" y="14"/>
                    <a:pt x="0" y="29"/>
                  </a:cubicBezTo>
                  <a:cubicBezTo>
                    <a:pt x="0" y="46"/>
                    <a:pt x="0" y="46"/>
                    <a:pt x="0" y="46"/>
                  </a:cubicBezTo>
                  <a:cubicBezTo>
                    <a:pt x="41" y="31"/>
                    <a:pt x="79" y="13"/>
                    <a:pt x="94" y="0"/>
                  </a:cubicBezTo>
                </a:path>
              </a:pathLst>
            </a:custGeom>
            <a:solidFill>
              <a:srgbClr val="433E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25"/>
            <p:cNvSpPr/>
            <p:nvPr/>
          </p:nvSpPr>
          <p:spPr>
            <a:xfrm>
              <a:off x="7115175" y="5495925"/>
              <a:ext cx="15875" cy="4763"/>
            </a:xfrm>
            <a:custGeom>
              <a:avLst/>
              <a:gdLst/>
              <a:ahLst/>
              <a:cxnLst/>
              <a:rect l="l" t="t" r="r" b="b"/>
              <a:pathLst>
                <a:path w="11" h="4" extrusionOk="0">
                  <a:moveTo>
                    <a:pt x="11" y="0"/>
                  </a:moveTo>
                  <a:cubicBezTo>
                    <a:pt x="7" y="1"/>
                    <a:pt x="4" y="2"/>
                    <a:pt x="1" y="3"/>
                  </a:cubicBezTo>
                  <a:cubicBezTo>
                    <a:pt x="1" y="4"/>
                    <a:pt x="0" y="4"/>
                    <a:pt x="0" y="4"/>
                  </a:cubicBezTo>
                  <a:cubicBezTo>
                    <a:pt x="4" y="3"/>
                    <a:pt x="7" y="1"/>
                    <a:pt x="11" y="0"/>
                  </a:cubicBezTo>
                  <a:cubicBezTo>
                    <a:pt x="11" y="0"/>
                    <a:pt x="11" y="0"/>
                    <a:pt x="11" y="0"/>
                  </a:cubicBezTo>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25"/>
            <p:cNvSpPr/>
            <p:nvPr/>
          </p:nvSpPr>
          <p:spPr>
            <a:xfrm>
              <a:off x="7116763" y="5487988"/>
              <a:ext cx="14288" cy="11113"/>
            </a:xfrm>
            <a:custGeom>
              <a:avLst/>
              <a:gdLst/>
              <a:ahLst/>
              <a:cxnLst/>
              <a:rect l="l" t="t" r="r" b="b"/>
              <a:pathLst>
                <a:path w="10" h="8" extrusionOk="0">
                  <a:moveTo>
                    <a:pt x="10" y="0"/>
                  </a:moveTo>
                  <a:cubicBezTo>
                    <a:pt x="6" y="3"/>
                    <a:pt x="3" y="6"/>
                    <a:pt x="0" y="8"/>
                  </a:cubicBezTo>
                  <a:cubicBezTo>
                    <a:pt x="3" y="7"/>
                    <a:pt x="6" y="6"/>
                    <a:pt x="10" y="5"/>
                  </a:cubicBezTo>
                  <a:cubicBezTo>
                    <a:pt x="10" y="0"/>
                    <a:pt x="10" y="0"/>
                    <a:pt x="10" y="0"/>
                  </a:cubicBezTo>
                </a:path>
              </a:pathLst>
            </a:custGeom>
            <a:solidFill>
              <a:srgbClr val="433E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25"/>
            <p:cNvSpPr/>
            <p:nvPr/>
          </p:nvSpPr>
          <p:spPr>
            <a:xfrm>
              <a:off x="7088188" y="5519738"/>
              <a:ext cx="196850" cy="53975"/>
            </a:xfrm>
            <a:custGeom>
              <a:avLst/>
              <a:gdLst/>
              <a:ahLst/>
              <a:cxnLst/>
              <a:rect l="l" t="t" r="r" b="b"/>
              <a:pathLst>
                <a:path w="136" h="37" extrusionOk="0">
                  <a:moveTo>
                    <a:pt x="100" y="0"/>
                  </a:moveTo>
                  <a:cubicBezTo>
                    <a:pt x="100" y="18"/>
                    <a:pt x="100" y="18"/>
                    <a:pt x="100" y="18"/>
                  </a:cubicBezTo>
                  <a:cubicBezTo>
                    <a:pt x="30" y="18"/>
                    <a:pt x="30" y="18"/>
                    <a:pt x="30" y="18"/>
                  </a:cubicBezTo>
                  <a:cubicBezTo>
                    <a:pt x="30" y="1"/>
                    <a:pt x="30" y="1"/>
                    <a:pt x="30" y="1"/>
                  </a:cubicBezTo>
                  <a:cubicBezTo>
                    <a:pt x="12" y="5"/>
                    <a:pt x="0" y="11"/>
                    <a:pt x="0" y="18"/>
                  </a:cubicBezTo>
                  <a:cubicBezTo>
                    <a:pt x="0" y="28"/>
                    <a:pt x="30" y="37"/>
                    <a:pt x="68" y="37"/>
                  </a:cubicBezTo>
                  <a:cubicBezTo>
                    <a:pt x="105" y="37"/>
                    <a:pt x="136" y="28"/>
                    <a:pt x="136" y="18"/>
                  </a:cubicBezTo>
                  <a:cubicBezTo>
                    <a:pt x="136" y="10"/>
                    <a:pt x="121" y="4"/>
                    <a:pt x="100" y="0"/>
                  </a:cubicBezTo>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25"/>
            <p:cNvSpPr/>
            <p:nvPr/>
          </p:nvSpPr>
          <p:spPr>
            <a:xfrm>
              <a:off x="7131050" y="4794250"/>
              <a:ext cx="101600" cy="752475"/>
            </a:xfrm>
            <a:prstGeom prst="rect">
              <a:avLst/>
            </a:prstGeom>
            <a:solidFill>
              <a:srgbClr val="5F5D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25"/>
            <p:cNvSpPr/>
            <p:nvPr/>
          </p:nvSpPr>
          <p:spPr>
            <a:xfrm>
              <a:off x="7131050" y="4794250"/>
              <a:ext cx="101600" cy="7524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25"/>
            <p:cNvSpPr/>
            <p:nvPr/>
          </p:nvSpPr>
          <p:spPr>
            <a:xfrm>
              <a:off x="7131050" y="4846638"/>
              <a:ext cx="101600" cy="71438"/>
            </a:xfrm>
            <a:custGeom>
              <a:avLst/>
              <a:gdLst/>
              <a:ahLst/>
              <a:cxnLst/>
              <a:rect l="l" t="t" r="r" b="b"/>
              <a:pathLst>
                <a:path w="70" h="49" extrusionOk="0">
                  <a:moveTo>
                    <a:pt x="0" y="0"/>
                  </a:moveTo>
                  <a:cubicBezTo>
                    <a:pt x="0" y="12"/>
                    <a:pt x="0" y="12"/>
                    <a:pt x="0" y="12"/>
                  </a:cubicBezTo>
                  <a:cubicBezTo>
                    <a:pt x="24" y="27"/>
                    <a:pt x="56" y="45"/>
                    <a:pt x="70" y="49"/>
                  </a:cubicBezTo>
                  <a:cubicBezTo>
                    <a:pt x="70" y="20"/>
                    <a:pt x="70" y="20"/>
                    <a:pt x="70" y="20"/>
                  </a:cubicBezTo>
                  <a:cubicBezTo>
                    <a:pt x="44" y="16"/>
                    <a:pt x="20" y="10"/>
                    <a:pt x="0" y="0"/>
                  </a:cubicBezTo>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25"/>
            <p:cNvSpPr/>
            <p:nvPr/>
          </p:nvSpPr>
          <p:spPr>
            <a:xfrm>
              <a:off x="6992938" y="4251325"/>
              <a:ext cx="831850" cy="687388"/>
            </a:xfrm>
            <a:custGeom>
              <a:avLst/>
              <a:gdLst/>
              <a:ahLst/>
              <a:cxnLst/>
              <a:rect l="l" t="t" r="r" b="b"/>
              <a:pathLst>
                <a:path w="572" h="473" extrusionOk="0">
                  <a:moveTo>
                    <a:pt x="0" y="148"/>
                  </a:moveTo>
                  <a:cubicBezTo>
                    <a:pt x="0" y="148"/>
                    <a:pt x="231" y="89"/>
                    <a:pt x="289" y="44"/>
                  </a:cubicBezTo>
                  <a:cubicBezTo>
                    <a:pt x="346" y="0"/>
                    <a:pt x="572" y="209"/>
                    <a:pt x="542" y="288"/>
                  </a:cubicBezTo>
                  <a:cubicBezTo>
                    <a:pt x="512" y="367"/>
                    <a:pt x="404" y="424"/>
                    <a:pt x="404" y="424"/>
                  </a:cubicBezTo>
                  <a:cubicBezTo>
                    <a:pt x="404" y="424"/>
                    <a:pt x="103" y="473"/>
                    <a:pt x="52" y="371"/>
                  </a:cubicBezTo>
                  <a:cubicBezTo>
                    <a:pt x="1" y="269"/>
                    <a:pt x="0" y="148"/>
                    <a:pt x="0" y="148"/>
                  </a:cubicBezTo>
                </a:path>
              </a:pathLst>
            </a:cu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25"/>
            <p:cNvSpPr/>
            <p:nvPr/>
          </p:nvSpPr>
          <p:spPr>
            <a:xfrm>
              <a:off x="7096125" y="4549775"/>
              <a:ext cx="688975" cy="334963"/>
            </a:xfrm>
            <a:custGeom>
              <a:avLst/>
              <a:gdLst/>
              <a:ahLst/>
              <a:cxnLst/>
              <a:rect l="l" t="t" r="r" b="b"/>
              <a:pathLst>
                <a:path w="474" h="230" extrusionOk="0">
                  <a:moveTo>
                    <a:pt x="450" y="0"/>
                  </a:moveTo>
                  <a:cubicBezTo>
                    <a:pt x="448" y="3"/>
                    <a:pt x="447" y="6"/>
                    <a:pt x="446" y="8"/>
                  </a:cubicBezTo>
                  <a:cubicBezTo>
                    <a:pt x="454" y="27"/>
                    <a:pt x="456" y="45"/>
                    <a:pt x="451" y="58"/>
                  </a:cubicBezTo>
                  <a:cubicBezTo>
                    <a:pt x="421" y="137"/>
                    <a:pt x="313" y="194"/>
                    <a:pt x="313" y="194"/>
                  </a:cubicBezTo>
                  <a:cubicBezTo>
                    <a:pt x="313" y="194"/>
                    <a:pt x="303" y="196"/>
                    <a:pt x="287" y="198"/>
                  </a:cubicBezTo>
                  <a:cubicBezTo>
                    <a:pt x="286" y="204"/>
                    <a:pt x="283" y="212"/>
                    <a:pt x="276" y="216"/>
                  </a:cubicBezTo>
                  <a:cubicBezTo>
                    <a:pt x="274" y="218"/>
                    <a:pt x="266" y="219"/>
                    <a:pt x="255" y="219"/>
                  </a:cubicBezTo>
                  <a:cubicBezTo>
                    <a:pt x="199" y="219"/>
                    <a:pt x="50" y="200"/>
                    <a:pt x="50" y="200"/>
                  </a:cubicBezTo>
                  <a:cubicBezTo>
                    <a:pt x="0" y="189"/>
                    <a:pt x="0" y="189"/>
                    <a:pt x="0" y="189"/>
                  </a:cubicBezTo>
                  <a:cubicBezTo>
                    <a:pt x="39" y="221"/>
                    <a:pt x="113" y="230"/>
                    <a:pt x="181" y="230"/>
                  </a:cubicBezTo>
                  <a:cubicBezTo>
                    <a:pt x="261" y="230"/>
                    <a:pt x="333" y="218"/>
                    <a:pt x="333" y="218"/>
                  </a:cubicBezTo>
                  <a:cubicBezTo>
                    <a:pt x="333" y="218"/>
                    <a:pt x="441" y="161"/>
                    <a:pt x="471" y="82"/>
                  </a:cubicBezTo>
                  <a:cubicBezTo>
                    <a:pt x="473" y="77"/>
                    <a:pt x="474" y="72"/>
                    <a:pt x="474" y="66"/>
                  </a:cubicBezTo>
                  <a:cubicBezTo>
                    <a:pt x="474" y="47"/>
                    <a:pt x="465" y="24"/>
                    <a:pt x="450" y="0"/>
                  </a:cubicBezTo>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25"/>
            <p:cNvSpPr/>
            <p:nvPr/>
          </p:nvSpPr>
          <p:spPr>
            <a:xfrm>
              <a:off x="6964363" y="4216400"/>
              <a:ext cx="831850" cy="687388"/>
            </a:xfrm>
            <a:custGeom>
              <a:avLst/>
              <a:gdLst/>
              <a:ahLst/>
              <a:cxnLst/>
              <a:rect l="l" t="t" r="r" b="b"/>
              <a:pathLst>
                <a:path w="572" h="473" extrusionOk="0">
                  <a:moveTo>
                    <a:pt x="0" y="148"/>
                  </a:moveTo>
                  <a:cubicBezTo>
                    <a:pt x="0" y="148"/>
                    <a:pt x="231" y="89"/>
                    <a:pt x="289" y="44"/>
                  </a:cubicBezTo>
                  <a:cubicBezTo>
                    <a:pt x="346" y="0"/>
                    <a:pt x="572" y="209"/>
                    <a:pt x="542" y="288"/>
                  </a:cubicBezTo>
                  <a:cubicBezTo>
                    <a:pt x="512" y="367"/>
                    <a:pt x="404" y="424"/>
                    <a:pt x="404" y="424"/>
                  </a:cubicBezTo>
                  <a:cubicBezTo>
                    <a:pt x="404" y="424"/>
                    <a:pt x="103" y="473"/>
                    <a:pt x="52" y="371"/>
                  </a:cubicBezTo>
                  <a:cubicBezTo>
                    <a:pt x="1" y="269"/>
                    <a:pt x="0" y="148"/>
                    <a:pt x="0" y="148"/>
                  </a:cubicBezTo>
                </a:path>
              </a:pathLst>
            </a:cu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25"/>
            <p:cNvSpPr/>
            <p:nvPr/>
          </p:nvSpPr>
          <p:spPr>
            <a:xfrm>
              <a:off x="6421438" y="3068638"/>
              <a:ext cx="277813" cy="741363"/>
            </a:xfrm>
            <a:custGeom>
              <a:avLst/>
              <a:gdLst/>
              <a:ahLst/>
              <a:cxnLst/>
              <a:rect l="l" t="t" r="r" b="b"/>
              <a:pathLst>
                <a:path w="191" h="511" extrusionOk="0">
                  <a:moveTo>
                    <a:pt x="159" y="394"/>
                  </a:moveTo>
                  <a:cubicBezTo>
                    <a:pt x="134" y="385"/>
                    <a:pt x="134" y="385"/>
                    <a:pt x="134" y="385"/>
                  </a:cubicBezTo>
                  <a:cubicBezTo>
                    <a:pt x="134" y="385"/>
                    <a:pt x="156" y="354"/>
                    <a:pt x="146" y="316"/>
                  </a:cubicBezTo>
                  <a:cubicBezTo>
                    <a:pt x="146" y="316"/>
                    <a:pt x="136" y="270"/>
                    <a:pt x="141" y="251"/>
                  </a:cubicBezTo>
                  <a:cubicBezTo>
                    <a:pt x="146" y="233"/>
                    <a:pt x="159" y="165"/>
                    <a:pt x="159" y="165"/>
                  </a:cubicBezTo>
                  <a:cubicBezTo>
                    <a:pt x="159" y="165"/>
                    <a:pt x="161" y="93"/>
                    <a:pt x="122" y="60"/>
                  </a:cubicBezTo>
                  <a:cubicBezTo>
                    <a:pt x="83" y="27"/>
                    <a:pt x="56" y="0"/>
                    <a:pt x="71" y="32"/>
                  </a:cubicBezTo>
                  <a:cubicBezTo>
                    <a:pt x="77" y="46"/>
                    <a:pt x="85" y="61"/>
                    <a:pt x="93" y="75"/>
                  </a:cubicBezTo>
                  <a:cubicBezTo>
                    <a:pt x="93" y="75"/>
                    <a:pt x="0" y="97"/>
                    <a:pt x="33" y="132"/>
                  </a:cubicBezTo>
                  <a:cubicBezTo>
                    <a:pt x="66" y="167"/>
                    <a:pt x="75" y="167"/>
                    <a:pt x="75" y="167"/>
                  </a:cubicBezTo>
                  <a:cubicBezTo>
                    <a:pt x="75" y="167"/>
                    <a:pt x="64" y="253"/>
                    <a:pt x="62" y="269"/>
                  </a:cubicBezTo>
                  <a:cubicBezTo>
                    <a:pt x="60" y="285"/>
                    <a:pt x="42" y="407"/>
                    <a:pt x="42" y="407"/>
                  </a:cubicBezTo>
                  <a:cubicBezTo>
                    <a:pt x="42" y="407"/>
                    <a:pt x="41" y="465"/>
                    <a:pt x="51" y="474"/>
                  </a:cubicBezTo>
                  <a:cubicBezTo>
                    <a:pt x="55" y="496"/>
                    <a:pt x="76" y="511"/>
                    <a:pt x="99" y="510"/>
                  </a:cubicBezTo>
                  <a:cubicBezTo>
                    <a:pt x="106" y="509"/>
                    <a:pt x="191" y="416"/>
                    <a:pt x="159" y="394"/>
                  </a:cubicBezTo>
                </a:path>
              </a:pathLst>
            </a:custGeom>
            <a:solidFill>
              <a:srgbClr val="FDC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25"/>
            <p:cNvSpPr/>
            <p:nvPr/>
          </p:nvSpPr>
          <p:spPr>
            <a:xfrm>
              <a:off x="6986588" y="3124200"/>
              <a:ext cx="544513" cy="492125"/>
            </a:xfrm>
            <a:custGeom>
              <a:avLst/>
              <a:gdLst/>
              <a:ahLst/>
              <a:cxnLst/>
              <a:rect l="l" t="t" r="r" b="b"/>
              <a:pathLst>
                <a:path w="374" h="339" extrusionOk="0">
                  <a:moveTo>
                    <a:pt x="374" y="172"/>
                  </a:moveTo>
                  <a:cubicBezTo>
                    <a:pt x="374" y="228"/>
                    <a:pt x="374" y="228"/>
                    <a:pt x="374" y="228"/>
                  </a:cubicBezTo>
                  <a:cubicBezTo>
                    <a:pt x="316" y="247"/>
                    <a:pt x="316" y="247"/>
                    <a:pt x="316" y="247"/>
                  </a:cubicBezTo>
                  <a:cubicBezTo>
                    <a:pt x="217" y="319"/>
                    <a:pt x="217" y="319"/>
                    <a:pt x="217" y="319"/>
                  </a:cubicBezTo>
                  <a:cubicBezTo>
                    <a:pt x="191" y="339"/>
                    <a:pt x="191" y="339"/>
                    <a:pt x="191" y="339"/>
                  </a:cubicBezTo>
                  <a:cubicBezTo>
                    <a:pt x="74" y="292"/>
                    <a:pt x="74" y="292"/>
                    <a:pt x="74" y="292"/>
                  </a:cubicBezTo>
                  <a:cubicBezTo>
                    <a:pt x="0" y="214"/>
                    <a:pt x="0" y="214"/>
                    <a:pt x="0" y="214"/>
                  </a:cubicBezTo>
                  <a:cubicBezTo>
                    <a:pt x="0" y="214"/>
                    <a:pt x="3" y="212"/>
                    <a:pt x="10" y="208"/>
                  </a:cubicBezTo>
                  <a:cubicBezTo>
                    <a:pt x="14" y="206"/>
                    <a:pt x="14" y="206"/>
                    <a:pt x="14" y="206"/>
                  </a:cubicBezTo>
                  <a:cubicBezTo>
                    <a:pt x="26" y="200"/>
                    <a:pt x="46" y="190"/>
                    <a:pt x="68" y="182"/>
                  </a:cubicBezTo>
                  <a:cubicBezTo>
                    <a:pt x="89" y="173"/>
                    <a:pt x="92" y="122"/>
                    <a:pt x="91" y="80"/>
                  </a:cubicBezTo>
                  <a:cubicBezTo>
                    <a:pt x="91" y="76"/>
                    <a:pt x="91" y="76"/>
                    <a:pt x="91" y="76"/>
                  </a:cubicBezTo>
                  <a:cubicBezTo>
                    <a:pt x="90" y="47"/>
                    <a:pt x="87" y="23"/>
                    <a:pt x="87" y="23"/>
                  </a:cubicBezTo>
                  <a:cubicBezTo>
                    <a:pt x="87" y="23"/>
                    <a:pt x="99" y="20"/>
                    <a:pt x="117" y="18"/>
                  </a:cubicBezTo>
                  <a:cubicBezTo>
                    <a:pt x="166" y="10"/>
                    <a:pt x="258" y="0"/>
                    <a:pt x="250" y="31"/>
                  </a:cubicBezTo>
                  <a:cubicBezTo>
                    <a:pt x="247" y="41"/>
                    <a:pt x="247" y="52"/>
                    <a:pt x="250" y="62"/>
                  </a:cubicBezTo>
                  <a:cubicBezTo>
                    <a:pt x="250" y="63"/>
                    <a:pt x="250" y="64"/>
                    <a:pt x="250" y="65"/>
                  </a:cubicBezTo>
                  <a:cubicBezTo>
                    <a:pt x="259" y="102"/>
                    <a:pt x="285" y="140"/>
                    <a:pt x="285" y="140"/>
                  </a:cubicBezTo>
                  <a:cubicBezTo>
                    <a:pt x="365" y="168"/>
                    <a:pt x="365" y="168"/>
                    <a:pt x="365" y="168"/>
                  </a:cubicBezTo>
                  <a:cubicBezTo>
                    <a:pt x="367" y="169"/>
                    <a:pt x="367" y="169"/>
                    <a:pt x="367" y="169"/>
                  </a:cubicBezTo>
                  <a:cubicBezTo>
                    <a:pt x="374" y="172"/>
                    <a:pt x="374" y="172"/>
                    <a:pt x="374" y="172"/>
                  </a:cubicBezTo>
                </a:path>
              </a:pathLst>
            </a:custGeom>
            <a:solidFill>
              <a:srgbClr val="FDC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25"/>
            <p:cNvSpPr/>
            <p:nvPr/>
          </p:nvSpPr>
          <p:spPr>
            <a:xfrm>
              <a:off x="7459663" y="3371850"/>
              <a:ext cx="200025" cy="788988"/>
            </a:xfrm>
            <a:custGeom>
              <a:avLst/>
              <a:gdLst/>
              <a:ahLst/>
              <a:cxnLst/>
              <a:rect l="l" t="t" r="r" b="b"/>
              <a:pathLst>
                <a:path w="137" h="544" extrusionOk="0">
                  <a:moveTo>
                    <a:pt x="49" y="18"/>
                  </a:moveTo>
                  <a:cubicBezTo>
                    <a:pt x="49" y="1"/>
                    <a:pt x="49" y="1"/>
                    <a:pt x="49" y="1"/>
                  </a:cubicBezTo>
                  <a:cubicBezTo>
                    <a:pt x="55" y="0"/>
                    <a:pt x="61" y="0"/>
                    <a:pt x="68" y="1"/>
                  </a:cubicBezTo>
                  <a:cubicBezTo>
                    <a:pt x="75" y="3"/>
                    <a:pt x="88" y="24"/>
                    <a:pt x="94" y="26"/>
                  </a:cubicBezTo>
                  <a:cubicBezTo>
                    <a:pt x="100" y="28"/>
                    <a:pt x="137" y="165"/>
                    <a:pt x="133" y="177"/>
                  </a:cubicBezTo>
                  <a:cubicBezTo>
                    <a:pt x="129" y="189"/>
                    <a:pt x="91" y="460"/>
                    <a:pt x="91" y="460"/>
                  </a:cubicBezTo>
                  <a:cubicBezTo>
                    <a:pt x="15" y="544"/>
                    <a:pt x="15" y="544"/>
                    <a:pt x="15" y="544"/>
                  </a:cubicBezTo>
                  <a:cubicBezTo>
                    <a:pt x="0" y="313"/>
                    <a:pt x="0" y="313"/>
                    <a:pt x="0" y="313"/>
                  </a:cubicBezTo>
                  <a:cubicBezTo>
                    <a:pt x="49" y="176"/>
                    <a:pt x="49" y="176"/>
                    <a:pt x="49" y="176"/>
                  </a:cubicBezTo>
                  <a:cubicBezTo>
                    <a:pt x="49" y="18"/>
                    <a:pt x="49" y="18"/>
                    <a:pt x="49" y="18"/>
                  </a:cubicBezTo>
                </a:path>
              </a:pathLst>
            </a:custGeom>
            <a:solidFill>
              <a:srgbClr val="FDC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25"/>
            <p:cNvSpPr/>
            <p:nvPr/>
          </p:nvSpPr>
          <p:spPr>
            <a:xfrm>
              <a:off x="6854825" y="4311650"/>
              <a:ext cx="101600" cy="85725"/>
            </a:xfrm>
            <a:custGeom>
              <a:avLst/>
              <a:gdLst/>
              <a:ahLst/>
              <a:cxnLst/>
              <a:rect l="l" t="t" r="r" b="b"/>
              <a:pathLst>
                <a:path w="70" h="60" extrusionOk="0">
                  <a:moveTo>
                    <a:pt x="70" y="0"/>
                  </a:moveTo>
                  <a:cubicBezTo>
                    <a:pt x="70" y="0"/>
                    <a:pt x="0" y="15"/>
                    <a:pt x="9" y="37"/>
                  </a:cubicBezTo>
                  <a:cubicBezTo>
                    <a:pt x="18" y="59"/>
                    <a:pt x="57" y="60"/>
                    <a:pt x="57" y="60"/>
                  </a:cubicBezTo>
                  <a:cubicBezTo>
                    <a:pt x="70" y="0"/>
                    <a:pt x="70" y="0"/>
                    <a:pt x="70" y="0"/>
                  </a:cubicBezTo>
                </a:path>
              </a:pathLst>
            </a:custGeom>
            <a:solidFill>
              <a:srgbClr val="FDC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25"/>
            <p:cNvSpPr/>
            <p:nvPr/>
          </p:nvSpPr>
          <p:spPr>
            <a:xfrm>
              <a:off x="6565900" y="3424238"/>
              <a:ext cx="531813" cy="474663"/>
            </a:xfrm>
            <a:custGeom>
              <a:avLst/>
              <a:gdLst/>
              <a:ahLst/>
              <a:cxnLst/>
              <a:rect l="l" t="t" r="r" b="b"/>
              <a:pathLst>
                <a:path w="366" h="327" extrusionOk="0">
                  <a:moveTo>
                    <a:pt x="366" y="166"/>
                  </a:moveTo>
                  <a:cubicBezTo>
                    <a:pt x="313" y="281"/>
                    <a:pt x="313" y="281"/>
                    <a:pt x="313" y="281"/>
                  </a:cubicBezTo>
                  <a:cubicBezTo>
                    <a:pt x="250" y="327"/>
                    <a:pt x="250" y="327"/>
                    <a:pt x="250" y="327"/>
                  </a:cubicBezTo>
                  <a:cubicBezTo>
                    <a:pt x="239" y="256"/>
                    <a:pt x="239" y="256"/>
                    <a:pt x="239" y="256"/>
                  </a:cubicBezTo>
                  <a:cubicBezTo>
                    <a:pt x="239" y="256"/>
                    <a:pt x="217" y="209"/>
                    <a:pt x="208" y="201"/>
                  </a:cubicBezTo>
                  <a:cubicBezTo>
                    <a:pt x="208" y="200"/>
                    <a:pt x="207" y="200"/>
                    <a:pt x="207" y="200"/>
                  </a:cubicBezTo>
                  <a:cubicBezTo>
                    <a:pt x="199" y="197"/>
                    <a:pt x="123" y="245"/>
                    <a:pt x="101" y="254"/>
                  </a:cubicBezTo>
                  <a:cubicBezTo>
                    <a:pt x="79" y="263"/>
                    <a:pt x="0" y="265"/>
                    <a:pt x="0" y="265"/>
                  </a:cubicBezTo>
                  <a:cubicBezTo>
                    <a:pt x="35" y="140"/>
                    <a:pt x="35" y="140"/>
                    <a:pt x="35" y="140"/>
                  </a:cubicBezTo>
                  <a:cubicBezTo>
                    <a:pt x="35" y="140"/>
                    <a:pt x="105" y="114"/>
                    <a:pt x="114" y="102"/>
                  </a:cubicBezTo>
                  <a:cubicBezTo>
                    <a:pt x="123" y="90"/>
                    <a:pt x="169" y="44"/>
                    <a:pt x="197" y="22"/>
                  </a:cubicBezTo>
                  <a:cubicBezTo>
                    <a:pt x="225" y="0"/>
                    <a:pt x="276" y="8"/>
                    <a:pt x="276" y="8"/>
                  </a:cubicBezTo>
                  <a:cubicBezTo>
                    <a:pt x="277" y="8"/>
                    <a:pt x="277" y="8"/>
                    <a:pt x="277" y="8"/>
                  </a:cubicBezTo>
                  <a:cubicBezTo>
                    <a:pt x="290" y="14"/>
                    <a:pt x="290" y="14"/>
                    <a:pt x="290" y="14"/>
                  </a:cubicBezTo>
                  <a:cubicBezTo>
                    <a:pt x="328" y="107"/>
                    <a:pt x="328" y="107"/>
                    <a:pt x="328" y="107"/>
                  </a:cubicBezTo>
                  <a:cubicBezTo>
                    <a:pt x="366" y="166"/>
                    <a:pt x="366" y="166"/>
                    <a:pt x="366" y="166"/>
                  </a:cubicBezTo>
                </a:path>
              </a:pathLst>
            </a:custGeom>
            <a:solidFill>
              <a:srgbClr val="FDC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25"/>
            <p:cNvSpPr/>
            <p:nvPr/>
          </p:nvSpPr>
          <p:spPr>
            <a:xfrm>
              <a:off x="6569075" y="4397375"/>
              <a:ext cx="327025" cy="1104900"/>
            </a:xfrm>
            <a:custGeom>
              <a:avLst/>
              <a:gdLst/>
              <a:ahLst/>
              <a:cxnLst/>
              <a:rect l="l" t="t" r="r" b="b"/>
              <a:pathLst>
                <a:path w="225" h="761" extrusionOk="0">
                  <a:moveTo>
                    <a:pt x="225" y="635"/>
                  </a:moveTo>
                  <a:cubicBezTo>
                    <a:pt x="224" y="645"/>
                    <a:pt x="224" y="656"/>
                    <a:pt x="224" y="666"/>
                  </a:cubicBezTo>
                  <a:cubicBezTo>
                    <a:pt x="224" y="677"/>
                    <a:pt x="225" y="687"/>
                    <a:pt x="225" y="687"/>
                  </a:cubicBezTo>
                  <a:cubicBezTo>
                    <a:pt x="202" y="735"/>
                    <a:pt x="202" y="735"/>
                    <a:pt x="202" y="735"/>
                  </a:cubicBezTo>
                  <a:cubicBezTo>
                    <a:pt x="202" y="735"/>
                    <a:pt x="123" y="761"/>
                    <a:pt x="136" y="750"/>
                  </a:cubicBezTo>
                  <a:cubicBezTo>
                    <a:pt x="140" y="746"/>
                    <a:pt x="143" y="736"/>
                    <a:pt x="144" y="723"/>
                  </a:cubicBezTo>
                  <a:cubicBezTo>
                    <a:pt x="146" y="698"/>
                    <a:pt x="143" y="662"/>
                    <a:pt x="141" y="635"/>
                  </a:cubicBezTo>
                  <a:cubicBezTo>
                    <a:pt x="138" y="593"/>
                    <a:pt x="90" y="489"/>
                    <a:pt x="90" y="489"/>
                  </a:cubicBezTo>
                  <a:cubicBezTo>
                    <a:pt x="90" y="489"/>
                    <a:pt x="50" y="387"/>
                    <a:pt x="25" y="324"/>
                  </a:cubicBezTo>
                  <a:cubicBezTo>
                    <a:pt x="0" y="261"/>
                    <a:pt x="9" y="147"/>
                    <a:pt x="9" y="147"/>
                  </a:cubicBezTo>
                  <a:cubicBezTo>
                    <a:pt x="9" y="147"/>
                    <a:pt x="13" y="61"/>
                    <a:pt x="31" y="35"/>
                  </a:cubicBezTo>
                  <a:cubicBezTo>
                    <a:pt x="49" y="9"/>
                    <a:pt x="119" y="0"/>
                    <a:pt x="119" y="0"/>
                  </a:cubicBezTo>
                  <a:cubicBezTo>
                    <a:pt x="152" y="109"/>
                    <a:pt x="152" y="109"/>
                    <a:pt x="152" y="109"/>
                  </a:cubicBezTo>
                  <a:cubicBezTo>
                    <a:pt x="152" y="109"/>
                    <a:pt x="179" y="211"/>
                    <a:pt x="189" y="226"/>
                  </a:cubicBezTo>
                  <a:cubicBezTo>
                    <a:pt x="199" y="241"/>
                    <a:pt x="196" y="420"/>
                    <a:pt x="192" y="439"/>
                  </a:cubicBezTo>
                  <a:cubicBezTo>
                    <a:pt x="190" y="448"/>
                    <a:pt x="193" y="487"/>
                    <a:pt x="197" y="521"/>
                  </a:cubicBezTo>
                  <a:cubicBezTo>
                    <a:pt x="201" y="555"/>
                    <a:pt x="209" y="587"/>
                    <a:pt x="221" y="618"/>
                  </a:cubicBezTo>
                  <a:cubicBezTo>
                    <a:pt x="224" y="623"/>
                    <a:pt x="225" y="629"/>
                    <a:pt x="225" y="635"/>
                  </a:cubicBezTo>
                </a:path>
              </a:pathLst>
            </a:custGeom>
            <a:solidFill>
              <a:srgbClr val="FDC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3" name="Google Shape;3173;p25"/>
            <p:cNvSpPr/>
            <p:nvPr/>
          </p:nvSpPr>
          <p:spPr>
            <a:xfrm>
              <a:off x="6894513" y="5364163"/>
              <a:ext cx="0" cy="6350"/>
            </a:xfrm>
            <a:custGeom>
              <a:avLst/>
              <a:gdLst/>
              <a:ahLst/>
              <a:cxnLst/>
              <a:rect l="l" t="t" r="r" b="b"/>
              <a:pathLst>
                <a:path w="120000" h="4" extrusionOk="0">
                  <a:moveTo>
                    <a:pt x="0" y="0"/>
                  </a:moveTo>
                  <a:cubicBezTo>
                    <a:pt x="0" y="0"/>
                    <a:pt x="0" y="0"/>
                    <a:pt x="0" y="0"/>
                  </a:cubicBezTo>
                  <a:cubicBezTo>
                    <a:pt x="0" y="1"/>
                    <a:pt x="0" y="3"/>
                    <a:pt x="0" y="4"/>
                  </a:cubicBezTo>
                  <a:cubicBezTo>
                    <a:pt x="0" y="4"/>
                    <a:pt x="0" y="4"/>
                    <a:pt x="0" y="4"/>
                  </a:cubicBezTo>
                  <a:cubicBezTo>
                    <a:pt x="0" y="3"/>
                    <a:pt x="0" y="1"/>
                    <a:pt x="0"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4" name="Google Shape;3174;p25"/>
            <p:cNvSpPr/>
            <p:nvPr/>
          </p:nvSpPr>
          <p:spPr>
            <a:xfrm>
              <a:off x="6777038" y="5364163"/>
              <a:ext cx="117475" cy="88900"/>
            </a:xfrm>
            <a:custGeom>
              <a:avLst/>
              <a:gdLst/>
              <a:ahLst/>
              <a:cxnLst/>
              <a:rect l="l" t="t" r="r" b="b"/>
              <a:pathLst>
                <a:path w="81" h="61" extrusionOk="0">
                  <a:moveTo>
                    <a:pt x="81" y="0"/>
                  </a:moveTo>
                  <a:cubicBezTo>
                    <a:pt x="54" y="11"/>
                    <a:pt x="30" y="27"/>
                    <a:pt x="10" y="48"/>
                  </a:cubicBezTo>
                  <a:cubicBezTo>
                    <a:pt x="7" y="51"/>
                    <a:pt x="4" y="54"/>
                    <a:pt x="1" y="57"/>
                  </a:cubicBezTo>
                  <a:cubicBezTo>
                    <a:pt x="1" y="57"/>
                    <a:pt x="1" y="57"/>
                    <a:pt x="1" y="57"/>
                  </a:cubicBezTo>
                  <a:cubicBezTo>
                    <a:pt x="1" y="58"/>
                    <a:pt x="0" y="60"/>
                    <a:pt x="0" y="61"/>
                  </a:cubicBezTo>
                  <a:cubicBezTo>
                    <a:pt x="3" y="58"/>
                    <a:pt x="6" y="55"/>
                    <a:pt x="9" y="52"/>
                  </a:cubicBezTo>
                  <a:cubicBezTo>
                    <a:pt x="9" y="52"/>
                    <a:pt x="10" y="51"/>
                    <a:pt x="10" y="51"/>
                  </a:cubicBezTo>
                  <a:cubicBezTo>
                    <a:pt x="30" y="31"/>
                    <a:pt x="54" y="14"/>
                    <a:pt x="81" y="4"/>
                  </a:cubicBezTo>
                  <a:cubicBezTo>
                    <a:pt x="81" y="4"/>
                    <a:pt x="81" y="4"/>
                    <a:pt x="81" y="4"/>
                  </a:cubicBezTo>
                  <a:cubicBezTo>
                    <a:pt x="81" y="3"/>
                    <a:pt x="81" y="1"/>
                    <a:pt x="81"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5" name="Google Shape;3175;p25"/>
            <p:cNvSpPr/>
            <p:nvPr/>
          </p:nvSpPr>
          <p:spPr>
            <a:xfrm>
              <a:off x="6713538" y="5370513"/>
              <a:ext cx="238125" cy="212725"/>
            </a:xfrm>
            <a:custGeom>
              <a:avLst/>
              <a:gdLst/>
              <a:ahLst/>
              <a:cxnLst/>
              <a:rect l="l" t="t" r="r" b="b"/>
              <a:pathLst>
                <a:path w="164" h="147" extrusionOk="0">
                  <a:moveTo>
                    <a:pt x="161" y="88"/>
                  </a:moveTo>
                  <a:cubicBezTo>
                    <a:pt x="161" y="89"/>
                    <a:pt x="161" y="89"/>
                    <a:pt x="161" y="89"/>
                  </a:cubicBezTo>
                  <a:cubicBezTo>
                    <a:pt x="157" y="108"/>
                    <a:pt x="91" y="134"/>
                    <a:pt x="91" y="134"/>
                  </a:cubicBezTo>
                  <a:cubicBezTo>
                    <a:pt x="91" y="134"/>
                    <a:pt x="49" y="141"/>
                    <a:pt x="25" y="147"/>
                  </a:cubicBezTo>
                  <a:cubicBezTo>
                    <a:pt x="23" y="147"/>
                    <a:pt x="21" y="147"/>
                    <a:pt x="19" y="147"/>
                  </a:cubicBezTo>
                  <a:cubicBezTo>
                    <a:pt x="1" y="146"/>
                    <a:pt x="0" y="110"/>
                    <a:pt x="0" y="105"/>
                  </a:cubicBezTo>
                  <a:cubicBezTo>
                    <a:pt x="0" y="99"/>
                    <a:pt x="23" y="74"/>
                    <a:pt x="30" y="70"/>
                  </a:cubicBezTo>
                  <a:cubicBezTo>
                    <a:pt x="38" y="63"/>
                    <a:pt x="45" y="56"/>
                    <a:pt x="52" y="48"/>
                  </a:cubicBezTo>
                  <a:cubicBezTo>
                    <a:pt x="73" y="27"/>
                    <a:pt x="97" y="10"/>
                    <a:pt x="125" y="0"/>
                  </a:cubicBezTo>
                  <a:cubicBezTo>
                    <a:pt x="125" y="0"/>
                    <a:pt x="164" y="68"/>
                    <a:pt x="161" y="88"/>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6" name="Google Shape;3176;p25"/>
            <p:cNvSpPr/>
            <p:nvPr/>
          </p:nvSpPr>
          <p:spPr>
            <a:xfrm>
              <a:off x="6894513" y="5370513"/>
              <a:ext cx="47625" cy="96838"/>
            </a:xfrm>
            <a:custGeom>
              <a:avLst/>
              <a:gdLst/>
              <a:ahLst/>
              <a:cxnLst/>
              <a:rect l="l" t="t" r="r" b="b"/>
              <a:pathLst>
                <a:path w="33" h="67" extrusionOk="0">
                  <a:moveTo>
                    <a:pt x="1" y="0"/>
                  </a:moveTo>
                  <a:cubicBezTo>
                    <a:pt x="0" y="0"/>
                    <a:pt x="0" y="0"/>
                    <a:pt x="0" y="0"/>
                  </a:cubicBezTo>
                  <a:cubicBezTo>
                    <a:pt x="0" y="0"/>
                    <a:pt x="0" y="0"/>
                    <a:pt x="0" y="0"/>
                  </a:cubicBezTo>
                  <a:cubicBezTo>
                    <a:pt x="0" y="0"/>
                    <a:pt x="1" y="0"/>
                    <a:pt x="1" y="0"/>
                  </a:cubicBezTo>
                  <a:cubicBezTo>
                    <a:pt x="1" y="0"/>
                    <a:pt x="23" y="39"/>
                    <a:pt x="33" y="67"/>
                  </a:cubicBezTo>
                  <a:cubicBezTo>
                    <a:pt x="33" y="67"/>
                    <a:pt x="33" y="67"/>
                    <a:pt x="33" y="67"/>
                  </a:cubicBezTo>
                  <a:cubicBezTo>
                    <a:pt x="23" y="39"/>
                    <a:pt x="1" y="0"/>
                    <a:pt x="1" y="0"/>
                  </a:cubicBezTo>
                </a:path>
              </a:pathLst>
            </a:custGeom>
            <a:solidFill>
              <a:srgbClr val="B2B2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7" name="Google Shape;3177;p25"/>
            <p:cNvSpPr/>
            <p:nvPr/>
          </p:nvSpPr>
          <p:spPr>
            <a:xfrm>
              <a:off x="6942138" y="5467350"/>
              <a:ext cx="6350" cy="28575"/>
            </a:xfrm>
            <a:custGeom>
              <a:avLst/>
              <a:gdLst/>
              <a:ahLst/>
              <a:cxnLst/>
              <a:rect l="l" t="t" r="r" b="b"/>
              <a:pathLst>
                <a:path w="4" h="19" extrusionOk="0">
                  <a:moveTo>
                    <a:pt x="0" y="0"/>
                  </a:moveTo>
                  <a:cubicBezTo>
                    <a:pt x="0" y="0"/>
                    <a:pt x="0" y="0"/>
                    <a:pt x="0" y="0"/>
                  </a:cubicBezTo>
                  <a:cubicBezTo>
                    <a:pt x="2" y="7"/>
                    <a:pt x="4" y="14"/>
                    <a:pt x="4" y="19"/>
                  </a:cubicBezTo>
                  <a:cubicBezTo>
                    <a:pt x="4" y="14"/>
                    <a:pt x="2" y="7"/>
                    <a:pt x="0" y="0"/>
                  </a:cubicBezTo>
                </a:path>
              </a:pathLst>
            </a:custGeom>
            <a:solidFill>
              <a:srgbClr val="42415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8" name="Google Shape;3178;p25"/>
            <p:cNvSpPr/>
            <p:nvPr/>
          </p:nvSpPr>
          <p:spPr>
            <a:xfrm>
              <a:off x="6894513" y="5370513"/>
              <a:ext cx="1588" cy="1588"/>
            </a:xfrm>
            <a:prstGeom prst="ellipse">
              <a:avLst/>
            </a:prstGeom>
            <a:solidFill>
              <a:srgbClr val="A0A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9" name="Google Shape;3179;p25"/>
            <p:cNvSpPr/>
            <p:nvPr/>
          </p:nvSpPr>
          <p:spPr>
            <a:xfrm>
              <a:off x="6791325" y="5370513"/>
              <a:ext cx="103188" cy="68263"/>
            </a:xfrm>
            <a:custGeom>
              <a:avLst/>
              <a:gdLst/>
              <a:ahLst/>
              <a:cxnLst/>
              <a:rect l="l" t="t" r="r" b="b"/>
              <a:pathLst>
                <a:path w="71" h="47" extrusionOk="0">
                  <a:moveTo>
                    <a:pt x="71" y="0"/>
                  </a:moveTo>
                  <a:cubicBezTo>
                    <a:pt x="71" y="0"/>
                    <a:pt x="71" y="0"/>
                    <a:pt x="71" y="0"/>
                  </a:cubicBezTo>
                  <a:cubicBezTo>
                    <a:pt x="44" y="10"/>
                    <a:pt x="20" y="27"/>
                    <a:pt x="0" y="47"/>
                  </a:cubicBezTo>
                  <a:cubicBezTo>
                    <a:pt x="20" y="27"/>
                    <a:pt x="44" y="11"/>
                    <a:pt x="71" y="0"/>
                  </a:cubicBezTo>
                  <a:cubicBezTo>
                    <a:pt x="71" y="0"/>
                    <a:pt x="71" y="0"/>
                    <a:pt x="71" y="0"/>
                  </a:cubicBezTo>
                </a:path>
              </a:pathLst>
            </a:custGeom>
            <a:solidFill>
              <a:srgbClr val="9E79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0" name="Google Shape;3180;p25"/>
            <p:cNvSpPr/>
            <p:nvPr/>
          </p:nvSpPr>
          <p:spPr>
            <a:xfrm>
              <a:off x="6713538" y="5370513"/>
              <a:ext cx="234950" cy="212725"/>
            </a:xfrm>
            <a:custGeom>
              <a:avLst/>
              <a:gdLst/>
              <a:ahLst/>
              <a:cxnLst/>
              <a:rect l="l" t="t" r="r" b="b"/>
              <a:pathLst>
                <a:path w="161" h="147" extrusionOk="0">
                  <a:moveTo>
                    <a:pt x="125" y="0"/>
                  </a:moveTo>
                  <a:cubicBezTo>
                    <a:pt x="125" y="0"/>
                    <a:pt x="124" y="0"/>
                    <a:pt x="124" y="0"/>
                  </a:cubicBezTo>
                  <a:cubicBezTo>
                    <a:pt x="124" y="0"/>
                    <a:pt x="124" y="0"/>
                    <a:pt x="124" y="0"/>
                  </a:cubicBezTo>
                  <a:cubicBezTo>
                    <a:pt x="97" y="11"/>
                    <a:pt x="73" y="27"/>
                    <a:pt x="53" y="47"/>
                  </a:cubicBezTo>
                  <a:cubicBezTo>
                    <a:pt x="53" y="47"/>
                    <a:pt x="53" y="48"/>
                    <a:pt x="52" y="48"/>
                  </a:cubicBezTo>
                  <a:cubicBezTo>
                    <a:pt x="45" y="56"/>
                    <a:pt x="38" y="63"/>
                    <a:pt x="30" y="70"/>
                  </a:cubicBezTo>
                  <a:cubicBezTo>
                    <a:pt x="30" y="70"/>
                    <a:pt x="30" y="70"/>
                    <a:pt x="30" y="70"/>
                  </a:cubicBezTo>
                  <a:cubicBezTo>
                    <a:pt x="23" y="74"/>
                    <a:pt x="0" y="99"/>
                    <a:pt x="0" y="105"/>
                  </a:cubicBezTo>
                  <a:cubicBezTo>
                    <a:pt x="0" y="110"/>
                    <a:pt x="1" y="146"/>
                    <a:pt x="19" y="147"/>
                  </a:cubicBezTo>
                  <a:cubicBezTo>
                    <a:pt x="20" y="147"/>
                    <a:pt x="20" y="147"/>
                    <a:pt x="20" y="147"/>
                  </a:cubicBezTo>
                  <a:cubicBezTo>
                    <a:pt x="22" y="147"/>
                    <a:pt x="23" y="147"/>
                    <a:pt x="25" y="147"/>
                  </a:cubicBezTo>
                  <a:cubicBezTo>
                    <a:pt x="49" y="141"/>
                    <a:pt x="91" y="134"/>
                    <a:pt x="91" y="134"/>
                  </a:cubicBezTo>
                  <a:cubicBezTo>
                    <a:pt x="91" y="134"/>
                    <a:pt x="157" y="108"/>
                    <a:pt x="161" y="89"/>
                  </a:cubicBezTo>
                  <a:cubicBezTo>
                    <a:pt x="161" y="89"/>
                    <a:pt x="161" y="89"/>
                    <a:pt x="161" y="89"/>
                  </a:cubicBezTo>
                  <a:cubicBezTo>
                    <a:pt x="157" y="108"/>
                    <a:pt x="91" y="134"/>
                    <a:pt x="91" y="134"/>
                  </a:cubicBezTo>
                  <a:cubicBezTo>
                    <a:pt x="91" y="134"/>
                    <a:pt x="49" y="141"/>
                    <a:pt x="25" y="147"/>
                  </a:cubicBezTo>
                  <a:cubicBezTo>
                    <a:pt x="23" y="147"/>
                    <a:pt x="22" y="147"/>
                    <a:pt x="20" y="147"/>
                  </a:cubicBezTo>
                  <a:cubicBezTo>
                    <a:pt x="20" y="147"/>
                    <a:pt x="20" y="147"/>
                    <a:pt x="19" y="147"/>
                  </a:cubicBezTo>
                  <a:cubicBezTo>
                    <a:pt x="41" y="132"/>
                    <a:pt x="94" y="96"/>
                    <a:pt x="101" y="96"/>
                  </a:cubicBezTo>
                  <a:cubicBezTo>
                    <a:pt x="107" y="95"/>
                    <a:pt x="134" y="87"/>
                    <a:pt x="152" y="87"/>
                  </a:cubicBezTo>
                  <a:cubicBezTo>
                    <a:pt x="155" y="87"/>
                    <a:pt x="158" y="88"/>
                    <a:pt x="161" y="88"/>
                  </a:cubicBezTo>
                  <a:cubicBezTo>
                    <a:pt x="161" y="88"/>
                    <a:pt x="161" y="88"/>
                    <a:pt x="161" y="88"/>
                  </a:cubicBezTo>
                  <a:cubicBezTo>
                    <a:pt x="161" y="87"/>
                    <a:pt x="161" y="86"/>
                    <a:pt x="161" y="86"/>
                  </a:cubicBezTo>
                  <a:cubicBezTo>
                    <a:pt x="161" y="81"/>
                    <a:pt x="159" y="74"/>
                    <a:pt x="157" y="67"/>
                  </a:cubicBezTo>
                  <a:cubicBezTo>
                    <a:pt x="147" y="39"/>
                    <a:pt x="125" y="0"/>
                    <a:pt x="125" y="0"/>
                  </a:cubicBezTo>
                </a:path>
              </a:pathLst>
            </a:custGeom>
            <a:solidFill>
              <a:srgbClr val="4B45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1" name="Google Shape;3181;p25"/>
            <p:cNvSpPr/>
            <p:nvPr/>
          </p:nvSpPr>
          <p:spPr>
            <a:xfrm>
              <a:off x="6742113" y="5497513"/>
              <a:ext cx="206375" cy="85725"/>
            </a:xfrm>
            <a:custGeom>
              <a:avLst/>
              <a:gdLst/>
              <a:ahLst/>
              <a:cxnLst/>
              <a:rect l="l" t="t" r="r" b="b"/>
              <a:pathLst>
                <a:path w="142" h="60" extrusionOk="0">
                  <a:moveTo>
                    <a:pt x="133" y="0"/>
                  </a:moveTo>
                  <a:cubicBezTo>
                    <a:pt x="115" y="0"/>
                    <a:pt x="88" y="8"/>
                    <a:pt x="82" y="9"/>
                  </a:cubicBezTo>
                  <a:cubicBezTo>
                    <a:pt x="75" y="9"/>
                    <a:pt x="22" y="45"/>
                    <a:pt x="0" y="60"/>
                  </a:cubicBezTo>
                  <a:cubicBezTo>
                    <a:pt x="1" y="60"/>
                    <a:pt x="1" y="60"/>
                    <a:pt x="1" y="60"/>
                  </a:cubicBezTo>
                  <a:cubicBezTo>
                    <a:pt x="3" y="60"/>
                    <a:pt x="4" y="60"/>
                    <a:pt x="6" y="60"/>
                  </a:cubicBezTo>
                  <a:cubicBezTo>
                    <a:pt x="30" y="54"/>
                    <a:pt x="72" y="47"/>
                    <a:pt x="72" y="47"/>
                  </a:cubicBezTo>
                  <a:cubicBezTo>
                    <a:pt x="72" y="47"/>
                    <a:pt x="138" y="21"/>
                    <a:pt x="142" y="2"/>
                  </a:cubicBezTo>
                  <a:cubicBezTo>
                    <a:pt x="142" y="1"/>
                    <a:pt x="142" y="1"/>
                    <a:pt x="142" y="1"/>
                  </a:cubicBezTo>
                  <a:cubicBezTo>
                    <a:pt x="142" y="1"/>
                    <a:pt x="142" y="1"/>
                    <a:pt x="142" y="1"/>
                  </a:cubicBezTo>
                  <a:cubicBezTo>
                    <a:pt x="142" y="1"/>
                    <a:pt x="142" y="1"/>
                    <a:pt x="142" y="1"/>
                  </a:cubicBezTo>
                  <a:cubicBezTo>
                    <a:pt x="139" y="1"/>
                    <a:pt x="136" y="0"/>
                    <a:pt x="133" y="0"/>
                  </a:cubicBezTo>
                </a:path>
              </a:pathLst>
            </a:custGeom>
            <a:solidFill>
              <a:srgbClr val="433E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2" name="Google Shape;3182;p25"/>
            <p:cNvSpPr/>
            <p:nvPr/>
          </p:nvSpPr>
          <p:spPr>
            <a:xfrm>
              <a:off x="7119938" y="3233738"/>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D5D5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3" name="Google Shape;3183;p25"/>
            <p:cNvSpPr/>
            <p:nvPr/>
          </p:nvSpPr>
          <p:spPr>
            <a:xfrm>
              <a:off x="7119938" y="3233738"/>
              <a:ext cx="14288" cy="11113"/>
            </a:xfrm>
            <a:custGeom>
              <a:avLst/>
              <a:gdLst/>
              <a:ahLst/>
              <a:cxnLst/>
              <a:rect l="l" t="t" r="r" b="b"/>
              <a:pathLst>
                <a:path w="10" h="8" extrusionOk="0">
                  <a:moveTo>
                    <a:pt x="0" y="0"/>
                  </a:moveTo>
                  <a:cubicBezTo>
                    <a:pt x="0" y="0"/>
                    <a:pt x="0" y="0"/>
                    <a:pt x="0" y="0"/>
                  </a:cubicBezTo>
                  <a:cubicBezTo>
                    <a:pt x="0" y="1"/>
                    <a:pt x="0" y="3"/>
                    <a:pt x="0" y="4"/>
                  </a:cubicBezTo>
                  <a:cubicBezTo>
                    <a:pt x="3" y="6"/>
                    <a:pt x="7" y="7"/>
                    <a:pt x="10" y="8"/>
                  </a:cubicBezTo>
                  <a:cubicBezTo>
                    <a:pt x="10" y="7"/>
                    <a:pt x="10" y="6"/>
                    <a:pt x="10" y="5"/>
                  </a:cubicBezTo>
                  <a:cubicBezTo>
                    <a:pt x="6" y="3"/>
                    <a:pt x="3" y="2"/>
                    <a:pt x="0"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4" name="Google Shape;3184;p25"/>
            <p:cNvSpPr/>
            <p:nvPr/>
          </p:nvSpPr>
          <p:spPr>
            <a:xfrm>
              <a:off x="7004050" y="2836863"/>
              <a:ext cx="423863" cy="423863"/>
            </a:xfrm>
            <a:custGeom>
              <a:avLst/>
              <a:gdLst/>
              <a:ahLst/>
              <a:cxnLst/>
              <a:rect l="l" t="t" r="r" b="b"/>
              <a:pathLst>
                <a:path w="292" h="292" extrusionOk="0">
                  <a:moveTo>
                    <a:pt x="292" y="149"/>
                  </a:moveTo>
                  <a:cubicBezTo>
                    <a:pt x="292" y="228"/>
                    <a:pt x="228" y="292"/>
                    <a:pt x="149" y="292"/>
                  </a:cubicBezTo>
                  <a:cubicBezTo>
                    <a:pt x="145" y="292"/>
                    <a:pt x="141" y="292"/>
                    <a:pt x="138" y="291"/>
                  </a:cubicBezTo>
                  <a:cubicBezTo>
                    <a:pt x="59" y="285"/>
                    <a:pt x="0" y="217"/>
                    <a:pt x="6" y="138"/>
                  </a:cubicBezTo>
                  <a:cubicBezTo>
                    <a:pt x="12" y="59"/>
                    <a:pt x="81" y="0"/>
                    <a:pt x="160" y="6"/>
                  </a:cubicBezTo>
                  <a:cubicBezTo>
                    <a:pt x="234" y="12"/>
                    <a:pt x="292" y="74"/>
                    <a:pt x="292" y="149"/>
                  </a:cubicBezTo>
                  <a:cubicBezTo>
                    <a:pt x="292" y="149"/>
                    <a:pt x="292" y="149"/>
                    <a:pt x="292" y="149"/>
                  </a:cubicBezTo>
                </a:path>
              </a:pathLst>
            </a:custGeom>
            <a:solidFill>
              <a:srgbClr val="FDC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5" name="Google Shape;3185;p25"/>
            <p:cNvSpPr/>
            <p:nvPr/>
          </p:nvSpPr>
          <p:spPr>
            <a:xfrm>
              <a:off x="6867525" y="3652838"/>
              <a:ext cx="125413" cy="138113"/>
            </a:xfrm>
            <a:custGeom>
              <a:avLst/>
              <a:gdLst/>
              <a:ahLst/>
              <a:cxnLst/>
              <a:rect l="l" t="t" r="r" b="b"/>
              <a:pathLst>
                <a:path w="86" h="95" extrusionOk="0">
                  <a:moveTo>
                    <a:pt x="85" y="0"/>
                  </a:moveTo>
                  <a:cubicBezTo>
                    <a:pt x="85" y="32"/>
                    <a:pt x="75" y="75"/>
                    <a:pt x="29" y="91"/>
                  </a:cubicBezTo>
                  <a:cubicBezTo>
                    <a:pt x="29" y="91"/>
                    <a:pt x="5" y="46"/>
                    <a:pt x="5" y="36"/>
                  </a:cubicBezTo>
                  <a:cubicBezTo>
                    <a:pt x="5" y="35"/>
                    <a:pt x="5" y="35"/>
                    <a:pt x="4" y="35"/>
                  </a:cubicBezTo>
                  <a:cubicBezTo>
                    <a:pt x="4" y="35"/>
                    <a:pt x="2" y="38"/>
                    <a:pt x="0" y="43"/>
                  </a:cubicBezTo>
                  <a:cubicBezTo>
                    <a:pt x="1" y="43"/>
                    <a:pt x="1" y="43"/>
                    <a:pt x="1" y="44"/>
                  </a:cubicBezTo>
                  <a:cubicBezTo>
                    <a:pt x="3" y="41"/>
                    <a:pt x="4" y="39"/>
                    <a:pt x="4" y="39"/>
                  </a:cubicBezTo>
                  <a:cubicBezTo>
                    <a:pt x="5" y="39"/>
                    <a:pt x="5" y="39"/>
                    <a:pt x="5" y="40"/>
                  </a:cubicBezTo>
                  <a:cubicBezTo>
                    <a:pt x="5" y="43"/>
                    <a:pt x="8" y="50"/>
                    <a:pt x="11" y="59"/>
                  </a:cubicBezTo>
                  <a:cubicBezTo>
                    <a:pt x="18" y="71"/>
                    <a:pt x="26" y="88"/>
                    <a:pt x="29" y="95"/>
                  </a:cubicBezTo>
                  <a:cubicBezTo>
                    <a:pt x="77" y="78"/>
                    <a:pt x="86" y="32"/>
                    <a:pt x="85"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6" name="Google Shape;3186;p25"/>
            <p:cNvSpPr/>
            <p:nvPr/>
          </p:nvSpPr>
          <p:spPr>
            <a:xfrm>
              <a:off x="7002463" y="3422650"/>
              <a:ext cx="144463" cy="47625"/>
            </a:xfrm>
            <a:custGeom>
              <a:avLst/>
              <a:gdLst/>
              <a:ahLst/>
              <a:cxnLst/>
              <a:rect l="l" t="t" r="r" b="b"/>
              <a:pathLst>
                <a:path w="100" h="33" extrusionOk="0">
                  <a:moveTo>
                    <a:pt x="4" y="0"/>
                  </a:moveTo>
                  <a:cubicBezTo>
                    <a:pt x="4" y="0"/>
                    <a:pt x="4" y="0"/>
                    <a:pt x="4" y="0"/>
                  </a:cubicBezTo>
                  <a:cubicBezTo>
                    <a:pt x="0" y="2"/>
                    <a:pt x="0" y="2"/>
                    <a:pt x="0" y="2"/>
                  </a:cubicBezTo>
                  <a:cubicBezTo>
                    <a:pt x="33" y="18"/>
                    <a:pt x="68" y="27"/>
                    <a:pt x="100" y="33"/>
                  </a:cubicBezTo>
                  <a:cubicBezTo>
                    <a:pt x="99" y="32"/>
                    <a:pt x="98" y="30"/>
                    <a:pt x="97" y="28"/>
                  </a:cubicBezTo>
                  <a:cubicBezTo>
                    <a:pt x="67" y="23"/>
                    <a:pt x="35" y="14"/>
                    <a:pt x="4"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7" name="Google Shape;3187;p25"/>
            <p:cNvSpPr/>
            <p:nvPr/>
          </p:nvSpPr>
          <p:spPr>
            <a:xfrm>
              <a:off x="6596063" y="3367088"/>
              <a:ext cx="1050925" cy="1430338"/>
            </a:xfrm>
            <a:custGeom>
              <a:avLst/>
              <a:gdLst/>
              <a:ahLst/>
              <a:cxnLst/>
              <a:rect l="l" t="t" r="r" b="b"/>
              <a:pathLst>
                <a:path w="723" h="985" extrusionOk="0">
                  <a:moveTo>
                    <a:pt x="686" y="911"/>
                  </a:moveTo>
                  <a:cubicBezTo>
                    <a:pt x="648" y="929"/>
                    <a:pt x="609" y="945"/>
                    <a:pt x="570" y="960"/>
                  </a:cubicBezTo>
                  <a:cubicBezTo>
                    <a:pt x="501" y="985"/>
                    <a:pt x="349" y="952"/>
                    <a:pt x="330" y="947"/>
                  </a:cubicBezTo>
                  <a:cubicBezTo>
                    <a:pt x="311" y="942"/>
                    <a:pt x="165" y="884"/>
                    <a:pt x="109" y="862"/>
                  </a:cubicBezTo>
                  <a:cubicBezTo>
                    <a:pt x="71" y="847"/>
                    <a:pt x="53" y="850"/>
                    <a:pt x="41" y="853"/>
                  </a:cubicBezTo>
                  <a:cubicBezTo>
                    <a:pt x="34" y="855"/>
                    <a:pt x="30" y="856"/>
                    <a:pt x="26" y="856"/>
                  </a:cubicBezTo>
                  <a:cubicBezTo>
                    <a:pt x="13" y="854"/>
                    <a:pt x="4" y="829"/>
                    <a:pt x="2" y="822"/>
                  </a:cubicBezTo>
                  <a:cubicBezTo>
                    <a:pt x="0" y="815"/>
                    <a:pt x="38" y="754"/>
                    <a:pt x="59" y="723"/>
                  </a:cubicBezTo>
                  <a:cubicBezTo>
                    <a:pt x="80" y="692"/>
                    <a:pt x="143" y="698"/>
                    <a:pt x="152" y="696"/>
                  </a:cubicBezTo>
                  <a:cubicBezTo>
                    <a:pt x="161" y="694"/>
                    <a:pt x="224" y="696"/>
                    <a:pt x="224" y="696"/>
                  </a:cubicBezTo>
                  <a:cubicBezTo>
                    <a:pt x="224" y="696"/>
                    <a:pt x="220" y="676"/>
                    <a:pt x="243" y="620"/>
                  </a:cubicBezTo>
                  <a:cubicBezTo>
                    <a:pt x="266" y="564"/>
                    <a:pt x="205" y="460"/>
                    <a:pt x="205" y="460"/>
                  </a:cubicBezTo>
                  <a:cubicBezTo>
                    <a:pt x="163" y="433"/>
                    <a:pt x="170" y="349"/>
                    <a:pt x="170" y="349"/>
                  </a:cubicBezTo>
                  <a:cubicBezTo>
                    <a:pt x="160" y="312"/>
                    <a:pt x="192" y="227"/>
                    <a:pt x="192" y="237"/>
                  </a:cubicBezTo>
                  <a:cubicBezTo>
                    <a:pt x="192" y="247"/>
                    <a:pt x="216" y="292"/>
                    <a:pt x="216" y="292"/>
                  </a:cubicBezTo>
                  <a:cubicBezTo>
                    <a:pt x="292" y="266"/>
                    <a:pt x="269" y="165"/>
                    <a:pt x="269" y="165"/>
                  </a:cubicBezTo>
                  <a:cubicBezTo>
                    <a:pt x="269" y="165"/>
                    <a:pt x="258" y="60"/>
                    <a:pt x="255" y="47"/>
                  </a:cubicBezTo>
                  <a:cubicBezTo>
                    <a:pt x="252" y="34"/>
                    <a:pt x="269" y="36"/>
                    <a:pt x="269" y="36"/>
                  </a:cubicBezTo>
                  <a:cubicBezTo>
                    <a:pt x="272" y="37"/>
                    <a:pt x="275" y="39"/>
                    <a:pt x="279" y="40"/>
                  </a:cubicBezTo>
                  <a:cubicBezTo>
                    <a:pt x="331" y="65"/>
                    <a:pt x="389" y="74"/>
                    <a:pt x="430" y="77"/>
                  </a:cubicBezTo>
                  <a:cubicBezTo>
                    <a:pt x="448" y="79"/>
                    <a:pt x="466" y="79"/>
                    <a:pt x="485" y="79"/>
                  </a:cubicBezTo>
                  <a:cubicBezTo>
                    <a:pt x="667" y="49"/>
                    <a:pt x="635" y="2"/>
                    <a:pt x="634" y="0"/>
                  </a:cubicBezTo>
                  <a:cubicBezTo>
                    <a:pt x="643" y="4"/>
                    <a:pt x="643" y="4"/>
                    <a:pt x="643" y="4"/>
                  </a:cubicBezTo>
                  <a:cubicBezTo>
                    <a:pt x="709" y="52"/>
                    <a:pt x="689" y="211"/>
                    <a:pt x="689" y="211"/>
                  </a:cubicBezTo>
                  <a:cubicBezTo>
                    <a:pt x="664" y="329"/>
                    <a:pt x="664" y="329"/>
                    <a:pt x="664" y="329"/>
                  </a:cubicBezTo>
                  <a:cubicBezTo>
                    <a:pt x="646" y="418"/>
                    <a:pt x="646" y="418"/>
                    <a:pt x="646" y="418"/>
                  </a:cubicBezTo>
                  <a:cubicBezTo>
                    <a:pt x="646" y="418"/>
                    <a:pt x="711" y="812"/>
                    <a:pt x="717" y="832"/>
                  </a:cubicBezTo>
                  <a:cubicBezTo>
                    <a:pt x="723" y="852"/>
                    <a:pt x="686" y="911"/>
                    <a:pt x="686" y="911"/>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8" name="Google Shape;3188;p25"/>
            <p:cNvSpPr/>
            <p:nvPr/>
          </p:nvSpPr>
          <p:spPr>
            <a:xfrm>
              <a:off x="7056438" y="4586288"/>
              <a:ext cx="85725" cy="98425"/>
            </a:xfrm>
            <a:custGeom>
              <a:avLst/>
              <a:gdLst/>
              <a:ahLst/>
              <a:cxnLst/>
              <a:rect l="l" t="t" r="r" b="b"/>
              <a:pathLst>
                <a:path w="60" h="67" extrusionOk="0">
                  <a:moveTo>
                    <a:pt x="0" y="0"/>
                  </a:moveTo>
                  <a:cubicBezTo>
                    <a:pt x="3" y="10"/>
                    <a:pt x="6" y="20"/>
                    <a:pt x="9" y="30"/>
                  </a:cubicBezTo>
                  <a:cubicBezTo>
                    <a:pt x="27" y="49"/>
                    <a:pt x="45" y="63"/>
                    <a:pt x="60" y="67"/>
                  </a:cubicBezTo>
                  <a:cubicBezTo>
                    <a:pt x="0" y="0"/>
                    <a:pt x="0" y="0"/>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89" name="Google Shape;3189;p25"/>
            <p:cNvSpPr/>
            <p:nvPr/>
          </p:nvSpPr>
          <p:spPr>
            <a:xfrm>
              <a:off x="6959600" y="2932113"/>
              <a:ext cx="79375" cy="23813"/>
            </a:xfrm>
            <a:custGeom>
              <a:avLst/>
              <a:gdLst/>
              <a:ahLst/>
              <a:cxnLst/>
              <a:rect l="l" t="t" r="r" b="b"/>
              <a:pathLst>
                <a:path w="55" h="16" extrusionOk="0">
                  <a:moveTo>
                    <a:pt x="3" y="0"/>
                  </a:moveTo>
                  <a:cubicBezTo>
                    <a:pt x="2" y="1"/>
                    <a:pt x="1" y="2"/>
                    <a:pt x="0" y="4"/>
                  </a:cubicBezTo>
                  <a:cubicBezTo>
                    <a:pt x="2" y="5"/>
                    <a:pt x="3" y="5"/>
                    <a:pt x="5" y="6"/>
                  </a:cubicBezTo>
                  <a:cubicBezTo>
                    <a:pt x="17" y="9"/>
                    <a:pt x="30" y="10"/>
                    <a:pt x="42" y="13"/>
                  </a:cubicBezTo>
                  <a:cubicBezTo>
                    <a:pt x="46" y="14"/>
                    <a:pt x="49" y="15"/>
                    <a:pt x="52" y="16"/>
                  </a:cubicBezTo>
                  <a:cubicBezTo>
                    <a:pt x="53" y="15"/>
                    <a:pt x="54" y="13"/>
                    <a:pt x="55" y="12"/>
                  </a:cubicBezTo>
                  <a:cubicBezTo>
                    <a:pt x="52" y="11"/>
                    <a:pt x="49" y="10"/>
                    <a:pt x="46" y="9"/>
                  </a:cubicBezTo>
                  <a:cubicBezTo>
                    <a:pt x="34" y="6"/>
                    <a:pt x="21" y="5"/>
                    <a:pt x="9" y="2"/>
                  </a:cubicBezTo>
                  <a:cubicBezTo>
                    <a:pt x="7" y="1"/>
                    <a:pt x="5" y="1"/>
                    <a:pt x="3" y="0"/>
                  </a:cubicBezTo>
                </a:path>
              </a:pathLst>
            </a:custGeom>
            <a:solidFill>
              <a:srgbClr val="D5D5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0" name="Google Shape;3190;p25"/>
            <p:cNvSpPr/>
            <p:nvPr/>
          </p:nvSpPr>
          <p:spPr>
            <a:xfrm>
              <a:off x="7134225" y="3244850"/>
              <a:ext cx="20638" cy="220663"/>
            </a:xfrm>
            <a:custGeom>
              <a:avLst/>
              <a:gdLst/>
              <a:ahLst/>
              <a:cxnLst/>
              <a:rect l="l" t="t" r="r" b="b"/>
              <a:pathLst>
                <a:path w="14" h="152" extrusionOk="0">
                  <a:moveTo>
                    <a:pt x="0" y="0"/>
                  </a:moveTo>
                  <a:cubicBezTo>
                    <a:pt x="1" y="3"/>
                    <a:pt x="2" y="6"/>
                    <a:pt x="2" y="9"/>
                  </a:cubicBezTo>
                  <a:cubicBezTo>
                    <a:pt x="3" y="21"/>
                    <a:pt x="4" y="32"/>
                    <a:pt x="3" y="44"/>
                  </a:cubicBezTo>
                  <a:cubicBezTo>
                    <a:pt x="2" y="67"/>
                    <a:pt x="1" y="91"/>
                    <a:pt x="1" y="114"/>
                  </a:cubicBezTo>
                  <a:cubicBezTo>
                    <a:pt x="0" y="126"/>
                    <a:pt x="1" y="140"/>
                    <a:pt x="6" y="150"/>
                  </a:cubicBezTo>
                  <a:cubicBezTo>
                    <a:pt x="9" y="151"/>
                    <a:pt x="11" y="151"/>
                    <a:pt x="14" y="152"/>
                  </a:cubicBezTo>
                  <a:cubicBezTo>
                    <a:pt x="5" y="141"/>
                    <a:pt x="4" y="124"/>
                    <a:pt x="4" y="110"/>
                  </a:cubicBezTo>
                  <a:cubicBezTo>
                    <a:pt x="5" y="87"/>
                    <a:pt x="6" y="63"/>
                    <a:pt x="7" y="40"/>
                  </a:cubicBezTo>
                  <a:cubicBezTo>
                    <a:pt x="7" y="27"/>
                    <a:pt x="8" y="14"/>
                    <a:pt x="5" y="1"/>
                  </a:cubicBezTo>
                  <a:cubicBezTo>
                    <a:pt x="4" y="1"/>
                    <a:pt x="2" y="0"/>
                    <a:pt x="0"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1" name="Google Shape;3191;p25"/>
            <p:cNvSpPr/>
            <p:nvPr/>
          </p:nvSpPr>
          <p:spPr>
            <a:xfrm>
              <a:off x="7134225" y="3241675"/>
              <a:ext cx="7938" cy="4763"/>
            </a:xfrm>
            <a:custGeom>
              <a:avLst/>
              <a:gdLst/>
              <a:ahLst/>
              <a:cxnLst/>
              <a:rect l="l" t="t" r="r" b="b"/>
              <a:pathLst>
                <a:path w="5" h="4" extrusionOk="0">
                  <a:moveTo>
                    <a:pt x="0" y="0"/>
                  </a:moveTo>
                  <a:cubicBezTo>
                    <a:pt x="0" y="1"/>
                    <a:pt x="0" y="2"/>
                    <a:pt x="0" y="3"/>
                  </a:cubicBezTo>
                  <a:cubicBezTo>
                    <a:pt x="2" y="3"/>
                    <a:pt x="4" y="4"/>
                    <a:pt x="5" y="4"/>
                  </a:cubicBezTo>
                  <a:cubicBezTo>
                    <a:pt x="5" y="3"/>
                    <a:pt x="5" y="3"/>
                    <a:pt x="5" y="2"/>
                  </a:cubicBezTo>
                  <a:cubicBezTo>
                    <a:pt x="3" y="2"/>
                    <a:pt x="1" y="1"/>
                    <a:pt x="0" y="0"/>
                  </a:cubicBezTo>
                </a:path>
              </a:pathLst>
            </a:custGeom>
            <a:solidFill>
              <a:srgbClr val="CC9C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2" name="Google Shape;3192;p25"/>
            <p:cNvSpPr/>
            <p:nvPr/>
          </p:nvSpPr>
          <p:spPr>
            <a:xfrm>
              <a:off x="7035800" y="2949575"/>
              <a:ext cx="106363" cy="293688"/>
            </a:xfrm>
            <a:custGeom>
              <a:avLst/>
              <a:gdLst/>
              <a:ahLst/>
              <a:cxnLst/>
              <a:rect l="l" t="t" r="r" b="b"/>
              <a:pathLst>
                <a:path w="73" h="203" extrusionOk="0">
                  <a:moveTo>
                    <a:pt x="3" y="0"/>
                  </a:moveTo>
                  <a:cubicBezTo>
                    <a:pt x="2" y="1"/>
                    <a:pt x="1" y="3"/>
                    <a:pt x="0" y="4"/>
                  </a:cubicBezTo>
                  <a:cubicBezTo>
                    <a:pt x="33" y="18"/>
                    <a:pt x="54" y="52"/>
                    <a:pt x="47" y="84"/>
                  </a:cubicBezTo>
                  <a:cubicBezTo>
                    <a:pt x="43" y="101"/>
                    <a:pt x="32" y="117"/>
                    <a:pt x="34" y="135"/>
                  </a:cubicBezTo>
                  <a:cubicBezTo>
                    <a:pt x="34" y="136"/>
                    <a:pt x="34" y="137"/>
                    <a:pt x="34" y="138"/>
                  </a:cubicBezTo>
                  <a:cubicBezTo>
                    <a:pt x="37" y="157"/>
                    <a:pt x="55" y="173"/>
                    <a:pt x="64" y="191"/>
                  </a:cubicBezTo>
                  <a:cubicBezTo>
                    <a:pt x="65" y="194"/>
                    <a:pt x="67" y="198"/>
                    <a:pt x="68" y="201"/>
                  </a:cubicBezTo>
                  <a:cubicBezTo>
                    <a:pt x="69" y="202"/>
                    <a:pt x="71" y="203"/>
                    <a:pt x="73" y="203"/>
                  </a:cubicBezTo>
                  <a:cubicBezTo>
                    <a:pt x="72" y="198"/>
                    <a:pt x="70" y="193"/>
                    <a:pt x="68" y="187"/>
                  </a:cubicBezTo>
                  <a:cubicBezTo>
                    <a:pt x="59" y="168"/>
                    <a:pt x="39" y="152"/>
                    <a:pt x="37" y="131"/>
                  </a:cubicBezTo>
                  <a:cubicBezTo>
                    <a:pt x="36" y="113"/>
                    <a:pt x="47" y="97"/>
                    <a:pt x="51" y="80"/>
                  </a:cubicBezTo>
                  <a:cubicBezTo>
                    <a:pt x="58" y="48"/>
                    <a:pt x="36" y="13"/>
                    <a:pt x="3"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3" name="Google Shape;3193;p25"/>
            <p:cNvSpPr/>
            <p:nvPr/>
          </p:nvSpPr>
          <p:spPr>
            <a:xfrm>
              <a:off x="7142163" y="3463925"/>
              <a:ext cx="17463" cy="9525"/>
            </a:xfrm>
            <a:custGeom>
              <a:avLst/>
              <a:gdLst/>
              <a:ahLst/>
              <a:cxnLst/>
              <a:rect l="l" t="t" r="r" b="b"/>
              <a:pathLst>
                <a:path w="12" h="7" extrusionOk="0">
                  <a:moveTo>
                    <a:pt x="0" y="0"/>
                  </a:moveTo>
                  <a:cubicBezTo>
                    <a:pt x="1" y="2"/>
                    <a:pt x="2" y="4"/>
                    <a:pt x="3" y="5"/>
                  </a:cubicBezTo>
                  <a:cubicBezTo>
                    <a:pt x="6" y="6"/>
                    <a:pt x="9" y="6"/>
                    <a:pt x="12" y="7"/>
                  </a:cubicBezTo>
                  <a:cubicBezTo>
                    <a:pt x="11" y="5"/>
                    <a:pt x="9" y="3"/>
                    <a:pt x="8" y="2"/>
                  </a:cubicBezTo>
                  <a:cubicBezTo>
                    <a:pt x="5" y="1"/>
                    <a:pt x="3" y="1"/>
                    <a:pt x="0" y="0"/>
                  </a:cubicBezTo>
                </a:path>
              </a:pathLst>
            </a:custGeom>
            <a:solidFill>
              <a:srgbClr val="CC9C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4" name="Google Shape;3194;p25"/>
            <p:cNvSpPr/>
            <p:nvPr/>
          </p:nvSpPr>
          <p:spPr>
            <a:xfrm>
              <a:off x="7146925" y="3470275"/>
              <a:ext cx="396875" cy="374650"/>
            </a:xfrm>
            <a:custGeom>
              <a:avLst/>
              <a:gdLst/>
              <a:ahLst/>
              <a:cxnLst/>
              <a:rect l="l" t="t" r="r" b="b"/>
              <a:pathLst>
                <a:path w="273" h="258" extrusionOk="0">
                  <a:moveTo>
                    <a:pt x="0" y="0"/>
                  </a:moveTo>
                  <a:cubicBezTo>
                    <a:pt x="2" y="2"/>
                    <a:pt x="4" y="4"/>
                    <a:pt x="7" y="6"/>
                  </a:cubicBezTo>
                  <a:cubicBezTo>
                    <a:pt x="8" y="7"/>
                    <a:pt x="9" y="8"/>
                    <a:pt x="11" y="9"/>
                  </a:cubicBezTo>
                  <a:cubicBezTo>
                    <a:pt x="20" y="14"/>
                    <a:pt x="33" y="13"/>
                    <a:pt x="43" y="17"/>
                  </a:cubicBezTo>
                  <a:cubicBezTo>
                    <a:pt x="62" y="26"/>
                    <a:pt x="68" y="48"/>
                    <a:pt x="69" y="67"/>
                  </a:cubicBezTo>
                  <a:cubicBezTo>
                    <a:pt x="70" y="72"/>
                    <a:pt x="70" y="76"/>
                    <a:pt x="70" y="80"/>
                  </a:cubicBezTo>
                  <a:cubicBezTo>
                    <a:pt x="72" y="103"/>
                    <a:pt x="71" y="126"/>
                    <a:pt x="70" y="149"/>
                  </a:cubicBezTo>
                  <a:cubicBezTo>
                    <a:pt x="69" y="161"/>
                    <a:pt x="68" y="175"/>
                    <a:pt x="78" y="183"/>
                  </a:cubicBezTo>
                  <a:cubicBezTo>
                    <a:pt x="82" y="187"/>
                    <a:pt x="88" y="190"/>
                    <a:pt x="94" y="191"/>
                  </a:cubicBezTo>
                  <a:cubicBezTo>
                    <a:pt x="114" y="197"/>
                    <a:pt x="134" y="201"/>
                    <a:pt x="155" y="202"/>
                  </a:cubicBezTo>
                  <a:cubicBezTo>
                    <a:pt x="172" y="202"/>
                    <a:pt x="190" y="201"/>
                    <a:pt x="205" y="208"/>
                  </a:cubicBezTo>
                  <a:cubicBezTo>
                    <a:pt x="216" y="214"/>
                    <a:pt x="224" y="224"/>
                    <a:pt x="233" y="232"/>
                  </a:cubicBezTo>
                  <a:cubicBezTo>
                    <a:pt x="244" y="243"/>
                    <a:pt x="258" y="252"/>
                    <a:pt x="272" y="258"/>
                  </a:cubicBezTo>
                  <a:cubicBezTo>
                    <a:pt x="273" y="253"/>
                    <a:pt x="273" y="253"/>
                    <a:pt x="273" y="253"/>
                  </a:cubicBezTo>
                  <a:cubicBezTo>
                    <a:pt x="260" y="246"/>
                    <a:pt x="248" y="238"/>
                    <a:pt x="237" y="228"/>
                  </a:cubicBezTo>
                  <a:cubicBezTo>
                    <a:pt x="228" y="220"/>
                    <a:pt x="220" y="210"/>
                    <a:pt x="209" y="204"/>
                  </a:cubicBezTo>
                  <a:cubicBezTo>
                    <a:pt x="194" y="197"/>
                    <a:pt x="176" y="198"/>
                    <a:pt x="159" y="198"/>
                  </a:cubicBezTo>
                  <a:cubicBezTo>
                    <a:pt x="138" y="197"/>
                    <a:pt x="118" y="193"/>
                    <a:pt x="98" y="187"/>
                  </a:cubicBezTo>
                  <a:cubicBezTo>
                    <a:pt x="92" y="186"/>
                    <a:pt x="86" y="183"/>
                    <a:pt x="82" y="179"/>
                  </a:cubicBezTo>
                  <a:cubicBezTo>
                    <a:pt x="72" y="171"/>
                    <a:pt x="73" y="157"/>
                    <a:pt x="74" y="145"/>
                  </a:cubicBezTo>
                  <a:cubicBezTo>
                    <a:pt x="76" y="118"/>
                    <a:pt x="76" y="91"/>
                    <a:pt x="73" y="63"/>
                  </a:cubicBezTo>
                  <a:cubicBezTo>
                    <a:pt x="72" y="44"/>
                    <a:pt x="66" y="22"/>
                    <a:pt x="47" y="13"/>
                  </a:cubicBezTo>
                  <a:cubicBezTo>
                    <a:pt x="37" y="9"/>
                    <a:pt x="24" y="10"/>
                    <a:pt x="15" y="5"/>
                  </a:cubicBezTo>
                  <a:cubicBezTo>
                    <a:pt x="13" y="4"/>
                    <a:pt x="11" y="3"/>
                    <a:pt x="9" y="2"/>
                  </a:cubicBezTo>
                  <a:cubicBezTo>
                    <a:pt x="6" y="1"/>
                    <a:pt x="3" y="1"/>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25"/>
            <p:cNvSpPr/>
            <p:nvPr/>
          </p:nvSpPr>
          <p:spPr>
            <a:xfrm>
              <a:off x="6932613" y="2727325"/>
              <a:ext cx="777875" cy="1133475"/>
            </a:xfrm>
            <a:custGeom>
              <a:avLst/>
              <a:gdLst/>
              <a:ahLst/>
              <a:cxnLst/>
              <a:rect l="l" t="t" r="r" b="b"/>
              <a:pathLst>
                <a:path w="535" h="781" extrusionOk="0">
                  <a:moveTo>
                    <a:pt x="188" y="9"/>
                  </a:moveTo>
                  <a:cubicBezTo>
                    <a:pt x="163" y="4"/>
                    <a:pt x="137" y="1"/>
                    <a:pt x="111" y="1"/>
                  </a:cubicBezTo>
                  <a:cubicBezTo>
                    <a:pt x="103" y="1"/>
                    <a:pt x="94" y="1"/>
                    <a:pt x="87" y="6"/>
                  </a:cubicBezTo>
                  <a:cubicBezTo>
                    <a:pt x="79" y="12"/>
                    <a:pt x="77" y="23"/>
                    <a:pt x="75" y="33"/>
                  </a:cubicBezTo>
                  <a:cubicBezTo>
                    <a:pt x="70" y="49"/>
                    <a:pt x="60" y="63"/>
                    <a:pt x="46" y="73"/>
                  </a:cubicBezTo>
                  <a:cubicBezTo>
                    <a:pt x="37" y="80"/>
                    <a:pt x="26" y="85"/>
                    <a:pt x="16" y="92"/>
                  </a:cubicBezTo>
                  <a:cubicBezTo>
                    <a:pt x="7" y="99"/>
                    <a:pt x="0" y="110"/>
                    <a:pt x="3" y="121"/>
                  </a:cubicBezTo>
                  <a:cubicBezTo>
                    <a:pt x="5" y="131"/>
                    <a:pt x="17" y="140"/>
                    <a:pt x="29" y="143"/>
                  </a:cubicBezTo>
                  <a:cubicBezTo>
                    <a:pt x="41" y="146"/>
                    <a:pt x="54" y="147"/>
                    <a:pt x="66" y="150"/>
                  </a:cubicBezTo>
                  <a:cubicBezTo>
                    <a:pt x="104" y="160"/>
                    <a:pt x="130" y="198"/>
                    <a:pt x="122" y="233"/>
                  </a:cubicBezTo>
                  <a:cubicBezTo>
                    <a:pt x="118" y="250"/>
                    <a:pt x="108" y="266"/>
                    <a:pt x="109" y="284"/>
                  </a:cubicBezTo>
                  <a:cubicBezTo>
                    <a:pt x="111" y="305"/>
                    <a:pt x="131" y="321"/>
                    <a:pt x="140" y="340"/>
                  </a:cubicBezTo>
                  <a:cubicBezTo>
                    <a:pt x="148" y="358"/>
                    <a:pt x="147" y="378"/>
                    <a:pt x="147" y="397"/>
                  </a:cubicBezTo>
                  <a:cubicBezTo>
                    <a:pt x="144" y="467"/>
                    <a:pt x="144" y="467"/>
                    <a:pt x="144" y="467"/>
                  </a:cubicBezTo>
                  <a:cubicBezTo>
                    <a:pt x="144" y="486"/>
                    <a:pt x="145" y="508"/>
                    <a:pt x="163" y="517"/>
                  </a:cubicBezTo>
                  <a:cubicBezTo>
                    <a:pt x="173" y="522"/>
                    <a:pt x="185" y="521"/>
                    <a:pt x="195" y="525"/>
                  </a:cubicBezTo>
                  <a:cubicBezTo>
                    <a:pt x="215" y="534"/>
                    <a:pt x="220" y="556"/>
                    <a:pt x="222" y="575"/>
                  </a:cubicBezTo>
                  <a:cubicBezTo>
                    <a:pt x="224" y="603"/>
                    <a:pt x="224" y="630"/>
                    <a:pt x="222" y="657"/>
                  </a:cubicBezTo>
                  <a:cubicBezTo>
                    <a:pt x="221" y="669"/>
                    <a:pt x="221" y="683"/>
                    <a:pt x="230" y="691"/>
                  </a:cubicBezTo>
                  <a:cubicBezTo>
                    <a:pt x="235" y="695"/>
                    <a:pt x="241" y="698"/>
                    <a:pt x="246" y="699"/>
                  </a:cubicBezTo>
                  <a:cubicBezTo>
                    <a:pt x="266" y="705"/>
                    <a:pt x="287" y="709"/>
                    <a:pt x="308" y="710"/>
                  </a:cubicBezTo>
                  <a:cubicBezTo>
                    <a:pt x="325" y="710"/>
                    <a:pt x="343" y="709"/>
                    <a:pt x="357" y="716"/>
                  </a:cubicBezTo>
                  <a:cubicBezTo>
                    <a:pt x="369" y="722"/>
                    <a:pt x="377" y="732"/>
                    <a:pt x="386" y="740"/>
                  </a:cubicBezTo>
                  <a:cubicBezTo>
                    <a:pt x="411" y="764"/>
                    <a:pt x="444" y="778"/>
                    <a:pt x="478" y="781"/>
                  </a:cubicBezTo>
                  <a:cubicBezTo>
                    <a:pt x="486" y="781"/>
                    <a:pt x="494" y="781"/>
                    <a:pt x="499" y="776"/>
                  </a:cubicBezTo>
                  <a:cubicBezTo>
                    <a:pt x="505" y="772"/>
                    <a:pt x="502" y="761"/>
                    <a:pt x="494" y="762"/>
                  </a:cubicBezTo>
                  <a:cubicBezTo>
                    <a:pt x="507" y="764"/>
                    <a:pt x="520" y="759"/>
                    <a:pt x="528" y="749"/>
                  </a:cubicBezTo>
                  <a:cubicBezTo>
                    <a:pt x="535" y="739"/>
                    <a:pt x="535" y="726"/>
                    <a:pt x="528" y="716"/>
                  </a:cubicBezTo>
                  <a:cubicBezTo>
                    <a:pt x="519" y="704"/>
                    <a:pt x="502" y="696"/>
                    <a:pt x="501" y="682"/>
                  </a:cubicBezTo>
                  <a:cubicBezTo>
                    <a:pt x="500" y="674"/>
                    <a:pt x="506" y="667"/>
                    <a:pt x="510" y="660"/>
                  </a:cubicBezTo>
                  <a:cubicBezTo>
                    <a:pt x="530" y="623"/>
                    <a:pt x="524" y="578"/>
                    <a:pt x="495" y="548"/>
                  </a:cubicBezTo>
                  <a:cubicBezTo>
                    <a:pt x="476" y="528"/>
                    <a:pt x="448" y="514"/>
                    <a:pt x="442" y="489"/>
                  </a:cubicBezTo>
                  <a:cubicBezTo>
                    <a:pt x="437" y="472"/>
                    <a:pt x="444" y="455"/>
                    <a:pt x="441" y="438"/>
                  </a:cubicBezTo>
                  <a:cubicBezTo>
                    <a:pt x="437" y="410"/>
                    <a:pt x="410" y="390"/>
                    <a:pt x="394" y="365"/>
                  </a:cubicBezTo>
                  <a:cubicBezTo>
                    <a:pt x="379" y="340"/>
                    <a:pt x="377" y="310"/>
                    <a:pt x="380" y="281"/>
                  </a:cubicBezTo>
                  <a:cubicBezTo>
                    <a:pt x="384" y="253"/>
                    <a:pt x="394" y="225"/>
                    <a:pt x="402" y="198"/>
                  </a:cubicBezTo>
                  <a:cubicBezTo>
                    <a:pt x="408" y="177"/>
                    <a:pt x="413" y="155"/>
                    <a:pt x="406" y="135"/>
                  </a:cubicBezTo>
                  <a:cubicBezTo>
                    <a:pt x="402" y="120"/>
                    <a:pt x="391" y="108"/>
                    <a:pt x="381" y="96"/>
                  </a:cubicBezTo>
                  <a:cubicBezTo>
                    <a:pt x="355" y="67"/>
                    <a:pt x="326" y="41"/>
                    <a:pt x="290" y="24"/>
                  </a:cubicBezTo>
                  <a:cubicBezTo>
                    <a:pt x="253" y="7"/>
                    <a:pt x="209" y="0"/>
                    <a:pt x="171" y="13"/>
                  </a:cubicBezTo>
                  <a:cubicBezTo>
                    <a:pt x="188" y="9"/>
                    <a:pt x="188" y="9"/>
                    <a:pt x="188" y="9"/>
                  </a:cubicBezTo>
                </a:path>
              </a:pathLst>
            </a:cu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25"/>
            <p:cNvSpPr/>
            <p:nvPr/>
          </p:nvSpPr>
          <p:spPr>
            <a:xfrm>
              <a:off x="6958013" y="2728913"/>
              <a:ext cx="749300" cy="1131888"/>
            </a:xfrm>
            <a:custGeom>
              <a:avLst/>
              <a:gdLst/>
              <a:ahLst/>
              <a:cxnLst/>
              <a:rect l="l" t="t" r="r" b="b"/>
              <a:pathLst>
                <a:path w="515" h="780" extrusionOk="0">
                  <a:moveTo>
                    <a:pt x="93" y="0"/>
                  </a:moveTo>
                  <a:cubicBezTo>
                    <a:pt x="87" y="0"/>
                    <a:pt x="80" y="0"/>
                    <a:pt x="74" y="2"/>
                  </a:cubicBezTo>
                  <a:cubicBezTo>
                    <a:pt x="80" y="0"/>
                    <a:pt x="87" y="0"/>
                    <a:pt x="93" y="0"/>
                  </a:cubicBezTo>
                  <a:cubicBezTo>
                    <a:pt x="96" y="0"/>
                    <a:pt x="100" y="0"/>
                    <a:pt x="103" y="0"/>
                  </a:cubicBezTo>
                  <a:cubicBezTo>
                    <a:pt x="98" y="0"/>
                    <a:pt x="92" y="2"/>
                    <a:pt x="87" y="5"/>
                  </a:cubicBezTo>
                  <a:cubicBezTo>
                    <a:pt x="78" y="11"/>
                    <a:pt x="77" y="22"/>
                    <a:pt x="74" y="32"/>
                  </a:cubicBezTo>
                  <a:cubicBezTo>
                    <a:pt x="70" y="48"/>
                    <a:pt x="60" y="62"/>
                    <a:pt x="46" y="72"/>
                  </a:cubicBezTo>
                  <a:cubicBezTo>
                    <a:pt x="36" y="79"/>
                    <a:pt x="25" y="84"/>
                    <a:pt x="16" y="91"/>
                  </a:cubicBezTo>
                  <a:cubicBezTo>
                    <a:pt x="7" y="98"/>
                    <a:pt x="0" y="109"/>
                    <a:pt x="2" y="120"/>
                  </a:cubicBezTo>
                  <a:cubicBezTo>
                    <a:pt x="5" y="131"/>
                    <a:pt x="17" y="138"/>
                    <a:pt x="28" y="142"/>
                  </a:cubicBezTo>
                  <a:cubicBezTo>
                    <a:pt x="40" y="145"/>
                    <a:pt x="53" y="146"/>
                    <a:pt x="65" y="149"/>
                  </a:cubicBezTo>
                  <a:cubicBezTo>
                    <a:pt x="104" y="159"/>
                    <a:pt x="130" y="197"/>
                    <a:pt x="122" y="232"/>
                  </a:cubicBezTo>
                  <a:cubicBezTo>
                    <a:pt x="118" y="249"/>
                    <a:pt x="107" y="265"/>
                    <a:pt x="109" y="283"/>
                  </a:cubicBezTo>
                  <a:cubicBezTo>
                    <a:pt x="111" y="304"/>
                    <a:pt x="130" y="320"/>
                    <a:pt x="139" y="339"/>
                  </a:cubicBezTo>
                  <a:cubicBezTo>
                    <a:pt x="147" y="357"/>
                    <a:pt x="147" y="377"/>
                    <a:pt x="146" y="396"/>
                  </a:cubicBezTo>
                  <a:cubicBezTo>
                    <a:pt x="145" y="419"/>
                    <a:pt x="145" y="443"/>
                    <a:pt x="144" y="466"/>
                  </a:cubicBezTo>
                  <a:cubicBezTo>
                    <a:pt x="143" y="485"/>
                    <a:pt x="145" y="507"/>
                    <a:pt x="163" y="516"/>
                  </a:cubicBezTo>
                  <a:cubicBezTo>
                    <a:pt x="173" y="521"/>
                    <a:pt x="185" y="520"/>
                    <a:pt x="195" y="524"/>
                  </a:cubicBezTo>
                  <a:cubicBezTo>
                    <a:pt x="215" y="533"/>
                    <a:pt x="220" y="555"/>
                    <a:pt x="222" y="574"/>
                  </a:cubicBezTo>
                  <a:cubicBezTo>
                    <a:pt x="224" y="602"/>
                    <a:pt x="224" y="629"/>
                    <a:pt x="222" y="656"/>
                  </a:cubicBezTo>
                  <a:cubicBezTo>
                    <a:pt x="221" y="668"/>
                    <a:pt x="220" y="682"/>
                    <a:pt x="230" y="690"/>
                  </a:cubicBezTo>
                  <a:cubicBezTo>
                    <a:pt x="235" y="694"/>
                    <a:pt x="240" y="697"/>
                    <a:pt x="246" y="698"/>
                  </a:cubicBezTo>
                  <a:cubicBezTo>
                    <a:pt x="266" y="704"/>
                    <a:pt x="287" y="708"/>
                    <a:pt x="308" y="709"/>
                  </a:cubicBezTo>
                  <a:cubicBezTo>
                    <a:pt x="324" y="709"/>
                    <a:pt x="342" y="708"/>
                    <a:pt x="357" y="715"/>
                  </a:cubicBezTo>
                  <a:cubicBezTo>
                    <a:pt x="368" y="721"/>
                    <a:pt x="376" y="731"/>
                    <a:pt x="385" y="739"/>
                  </a:cubicBezTo>
                  <a:cubicBezTo>
                    <a:pt x="410" y="761"/>
                    <a:pt x="440" y="775"/>
                    <a:pt x="473" y="779"/>
                  </a:cubicBezTo>
                  <a:cubicBezTo>
                    <a:pt x="471" y="780"/>
                    <a:pt x="469" y="780"/>
                    <a:pt x="466" y="780"/>
                  </a:cubicBezTo>
                  <a:cubicBezTo>
                    <a:pt x="472" y="780"/>
                    <a:pt x="478" y="779"/>
                    <a:pt x="481" y="775"/>
                  </a:cubicBezTo>
                  <a:cubicBezTo>
                    <a:pt x="483" y="774"/>
                    <a:pt x="484" y="772"/>
                    <a:pt x="484" y="769"/>
                  </a:cubicBezTo>
                  <a:cubicBezTo>
                    <a:pt x="484" y="766"/>
                    <a:pt x="482" y="763"/>
                    <a:pt x="479" y="761"/>
                  </a:cubicBezTo>
                  <a:cubicBezTo>
                    <a:pt x="479" y="761"/>
                    <a:pt x="479" y="761"/>
                    <a:pt x="479" y="761"/>
                  </a:cubicBezTo>
                  <a:cubicBezTo>
                    <a:pt x="479" y="761"/>
                    <a:pt x="479" y="761"/>
                    <a:pt x="479" y="761"/>
                  </a:cubicBezTo>
                  <a:cubicBezTo>
                    <a:pt x="480" y="761"/>
                    <a:pt x="481" y="762"/>
                    <a:pt x="482" y="762"/>
                  </a:cubicBezTo>
                  <a:cubicBezTo>
                    <a:pt x="493" y="762"/>
                    <a:pt x="503" y="757"/>
                    <a:pt x="510" y="748"/>
                  </a:cubicBezTo>
                  <a:cubicBezTo>
                    <a:pt x="513" y="743"/>
                    <a:pt x="515" y="738"/>
                    <a:pt x="515" y="732"/>
                  </a:cubicBezTo>
                  <a:cubicBezTo>
                    <a:pt x="515" y="730"/>
                    <a:pt x="515" y="728"/>
                    <a:pt x="515" y="727"/>
                  </a:cubicBezTo>
                  <a:cubicBezTo>
                    <a:pt x="514" y="723"/>
                    <a:pt x="512" y="719"/>
                    <a:pt x="510" y="715"/>
                  </a:cubicBezTo>
                  <a:cubicBezTo>
                    <a:pt x="501" y="703"/>
                    <a:pt x="484" y="695"/>
                    <a:pt x="483" y="681"/>
                  </a:cubicBezTo>
                  <a:cubicBezTo>
                    <a:pt x="483" y="681"/>
                    <a:pt x="483" y="680"/>
                    <a:pt x="483" y="680"/>
                  </a:cubicBezTo>
                  <a:cubicBezTo>
                    <a:pt x="483" y="673"/>
                    <a:pt x="488" y="666"/>
                    <a:pt x="492" y="659"/>
                  </a:cubicBezTo>
                  <a:cubicBezTo>
                    <a:pt x="500" y="644"/>
                    <a:pt x="504" y="628"/>
                    <a:pt x="504" y="613"/>
                  </a:cubicBezTo>
                  <a:cubicBezTo>
                    <a:pt x="504" y="589"/>
                    <a:pt x="495" y="565"/>
                    <a:pt x="477" y="547"/>
                  </a:cubicBezTo>
                  <a:cubicBezTo>
                    <a:pt x="458" y="527"/>
                    <a:pt x="430" y="513"/>
                    <a:pt x="424" y="488"/>
                  </a:cubicBezTo>
                  <a:cubicBezTo>
                    <a:pt x="423" y="484"/>
                    <a:pt x="422" y="479"/>
                    <a:pt x="422" y="475"/>
                  </a:cubicBezTo>
                  <a:cubicBezTo>
                    <a:pt x="422" y="465"/>
                    <a:pt x="424" y="455"/>
                    <a:pt x="424" y="446"/>
                  </a:cubicBezTo>
                  <a:cubicBezTo>
                    <a:pt x="424" y="443"/>
                    <a:pt x="424" y="440"/>
                    <a:pt x="423" y="437"/>
                  </a:cubicBezTo>
                  <a:cubicBezTo>
                    <a:pt x="419" y="409"/>
                    <a:pt x="392" y="389"/>
                    <a:pt x="376" y="364"/>
                  </a:cubicBezTo>
                  <a:cubicBezTo>
                    <a:pt x="365" y="346"/>
                    <a:pt x="361" y="324"/>
                    <a:pt x="361" y="303"/>
                  </a:cubicBezTo>
                  <a:cubicBezTo>
                    <a:pt x="361" y="295"/>
                    <a:pt x="361" y="288"/>
                    <a:pt x="362" y="280"/>
                  </a:cubicBezTo>
                  <a:cubicBezTo>
                    <a:pt x="366" y="252"/>
                    <a:pt x="376" y="224"/>
                    <a:pt x="384" y="197"/>
                  </a:cubicBezTo>
                  <a:cubicBezTo>
                    <a:pt x="388" y="183"/>
                    <a:pt x="392" y="169"/>
                    <a:pt x="392" y="155"/>
                  </a:cubicBezTo>
                  <a:cubicBezTo>
                    <a:pt x="392" y="148"/>
                    <a:pt x="391" y="141"/>
                    <a:pt x="388" y="134"/>
                  </a:cubicBezTo>
                  <a:cubicBezTo>
                    <a:pt x="384" y="119"/>
                    <a:pt x="373" y="107"/>
                    <a:pt x="363" y="95"/>
                  </a:cubicBezTo>
                  <a:cubicBezTo>
                    <a:pt x="337" y="66"/>
                    <a:pt x="308" y="40"/>
                    <a:pt x="272" y="23"/>
                  </a:cubicBezTo>
                  <a:cubicBezTo>
                    <a:pt x="251" y="13"/>
                    <a:pt x="227" y="7"/>
                    <a:pt x="203" y="5"/>
                  </a:cubicBezTo>
                  <a:cubicBezTo>
                    <a:pt x="197" y="6"/>
                    <a:pt x="191" y="7"/>
                    <a:pt x="185" y="8"/>
                  </a:cubicBezTo>
                  <a:cubicBezTo>
                    <a:pt x="178" y="6"/>
                    <a:pt x="178" y="6"/>
                    <a:pt x="178" y="6"/>
                  </a:cubicBezTo>
                  <a:cubicBezTo>
                    <a:pt x="174" y="7"/>
                    <a:pt x="171" y="7"/>
                    <a:pt x="168" y="8"/>
                  </a:cubicBezTo>
                  <a:cubicBezTo>
                    <a:pt x="143" y="3"/>
                    <a:pt x="118" y="0"/>
                    <a:pt x="93" y="0"/>
                  </a:cubicBezTo>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25"/>
            <p:cNvSpPr/>
            <p:nvPr/>
          </p:nvSpPr>
          <p:spPr>
            <a:xfrm>
              <a:off x="6894513" y="403542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25"/>
            <p:cNvSpPr/>
            <p:nvPr/>
          </p:nvSpPr>
          <p:spPr>
            <a:xfrm>
              <a:off x="6894513" y="3984625"/>
              <a:ext cx="114300" cy="53975"/>
            </a:xfrm>
            <a:custGeom>
              <a:avLst/>
              <a:gdLst/>
              <a:ahLst/>
              <a:cxnLst/>
              <a:rect l="l" t="t" r="r" b="b"/>
              <a:pathLst>
                <a:path w="79" h="37" extrusionOk="0">
                  <a:moveTo>
                    <a:pt x="75" y="0"/>
                  </a:moveTo>
                  <a:cubicBezTo>
                    <a:pt x="62" y="0"/>
                    <a:pt x="1" y="34"/>
                    <a:pt x="0" y="35"/>
                  </a:cubicBezTo>
                  <a:cubicBezTo>
                    <a:pt x="0" y="35"/>
                    <a:pt x="0" y="35"/>
                    <a:pt x="0" y="35"/>
                  </a:cubicBezTo>
                  <a:cubicBezTo>
                    <a:pt x="0" y="35"/>
                    <a:pt x="6" y="37"/>
                    <a:pt x="15" y="37"/>
                  </a:cubicBezTo>
                  <a:cubicBezTo>
                    <a:pt x="29" y="37"/>
                    <a:pt x="49" y="33"/>
                    <a:pt x="70" y="12"/>
                  </a:cubicBezTo>
                  <a:cubicBezTo>
                    <a:pt x="78" y="3"/>
                    <a:pt x="79" y="0"/>
                    <a:pt x="75"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25"/>
            <p:cNvSpPr/>
            <p:nvPr/>
          </p:nvSpPr>
          <p:spPr>
            <a:xfrm>
              <a:off x="7215188" y="2735263"/>
              <a:ext cx="41275" cy="1588"/>
            </a:xfrm>
            <a:custGeom>
              <a:avLst/>
              <a:gdLst/>
              <a:ahLst/>
              <a:cxnLst/>
              <a:rect l="l" t="t" r="r" b="b"/>
              <a:pathLst>
                <a:path w="28" h="1" extrusionOk="0">
                  <a:moveTo>
                    <a:pt x="19" y="0"/>
                  </a:moveTo>
                  <a:cubicBezTo>
                    <a:pt x="12" y="0"/>
                    <a:pt x="6" y="0"/>
                    <a:pt x="0" y="1"/>
                  </a:cubicBezTo>
                  <a:cubicBezTo>
                    <a:pt x="1" y="1"/>
                    <a:pt x="1" y="1"/>
                    <a:pt x="1" y="1"/>
                  </a:cubicBezTo>
                  <a:cubicBezTo>
                    <a:pt x="7" y="1"/>
                    <a:pt x="13" y="0"/>
                    <a:pt x="19" y="0"/>
                  </a:cubicBezTo>
                  <a:cubicBezTo>
                    <a:pt x="21" y="0"/>
                    <a:pt x="23" y="0"/>
                    <a:pt x="26" y="0"/>
                  </a:cubicBezTo>
                  <a:cubicBezTo>
                    <a:pt x="26" y="0"/>
                    <a:pt x="27" y="0"/>
                    <a:pt x="28" y="0"/>
                  </a:cubicBezTo>
                  <a:cubicBezTo>
                    <a:pt x="25" y="0"/>
                    <a:pt x="22" y="0"/>
                    <a:pt x="19" y="0"/>
                  </a:cubicBezTo>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25"/>
            <p:cNvSpPr/>
            <p:nvPr/>
          </p:nvSpPr>
          <p:spPr>
            <a:xfrm>
              <a:off x="7216775" y="2735263"/>
              <a:ext cx="36513" cy="4763"/>
            </a:xfrm>
            <a:custGeom>
              <a:avLst/>
              <a:gdLst/>
              <a:ahLst/>
              <a:cxnLst/>
              <a:rect l="l" t="t" r="r" b="b"/>
              <a:pathLst>
                <a:path w="25" h="3" extrusionOk="0">
                  <a:moveTo>
                    <a:pt x="18" y="0"/>
                  </a:moveTo>
                  <a:cubicBezTo>
                    <a:pt x="12" y="0"/>
                    <a:pt x="6" y="1"/>
                    <a:pt x="0" y="1"/>
                  </a:cubicBezTo>
                  <a:cubicBezTo>
                    <a:pt x="7" y="3"/>
                    <a:pt x="7" y="3"/>
                    <a:pt x="7" y="3"/>
                  </a:cubicBezTo>
                  <a:cubicBezTo>
                    <a:pt x="13" y="2"/>
                    <a:pt x="19" y="1"/>
                    <a:pt x="25" y="0"/>
                  </a:cubicBezTo>
                  <a:cubicBezTo>
                    <a:pt x="22" y="0"/>
                    <a:pt x="20" y="0"/>
                    <a:pt x="18" y="0"/>
                  </a:cubicBezTo>
                </a:path>
              </a:pathLst>
            </a:custGeom>
            <a:solidFill>
              <a:srgbClr val="3934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25"/>
            <p:cNvSpPr/>
            <p:nvPr/>
          </p:nvSpPr>
          <p:spPr>
            <a:xfrm>
              <a:off x="7616825" y="3859213"/>
              <a:ext cx="19050" cy="1588"/>
            </a:xfrm>
            <a:custGeom>
              <a:avLst/>
              <a:gdLst/>
              <a:ahLst/>
              <a:cxnLst/>
              <a:rect l="l" t="t" r="r" b="b"/>
              <a:pathLst>
                <a:path w="13" h="1" extrusionOk="0">
                  <a:moveTo>
                    <a:pt x="0" y="0"/>
                  </a:moveTo>
                  <a:cubicBezTo>
                    <a:pt x="0" y="0"/>
                    <a:pt x="0" y="0"/>
                    <a:pt x="0" y="0"/>
                  </a:cubicBezTo>
                  <a:cubicBezTo>
                    <a:pt x="2" y="0"/>
                    <a:pt x="5" y="1"/>
                    <a:pt x="7" y="1"/>
                  </a:cubicBezTo>
                  <a:cubicBezTo>
                    <a:pt x="8" y="1"/>
                    <a:pt x="10" y="1"/>
                    <a:pt x="12" y="1"/>
                  </a:cubicBezTo>
                  <a:cubicBezTo>
                    <a:pt x="12" y="1"/>
                    <a:pt x="13" y="1"/>
                    <a:pt x="13" y="1"/>
                  </a:cubicBezTo>
                  <a:cubicBezTo>
                    <a:pt x="13" y="1"/>
                    <a:pt x="13" y="1"/>
                    <a:pt x="13" y="1"/>
                  </a:cubicBezTo>
                  <a:cubicBezTo>
                    <a:pt x="11" y="1"/>
                    <a:pt x="9" y="1"/>
                    <a:pt x="7" y="1"/>
                  </a:cubicBezTo>
                  <a:cubicBezTo>
                    <a:pt x="5" y="1"/>
                    <a:pt x="3" y="0"/>
                    <a:pt x="0" y="0"/>
                  </a:cubicBezTo>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25"/>
            <p:cNvSpPr/>
            <p:nvPr/>
          </p:nvSpPr>
          <p:spPr>
            <a:xfrm>
              <a:off x="6932613" y="2732088"/>
              <a:ext cx="133350" cy="200025"/>
            </a:xfrm>
            <a:custGeom>
              <a:avLst/>
              <a:gdLst/>
              <a:ahLst/>
              <a:cxnLst/>
              <a:rect l="l" t="t" r="r" b="b"/>
              <a:pathLst>
                <a:path w="92" h="138" extrusionOk="0">
                  <a:moveTo>
                    <a:pt x="92" y="0"/>
                  </a:moveTo>
                  <a:cubicBezTo>
                    <a:pt x="90" y="1"/>
                    <a:pt x="88" y="2"/>
                    <a:pt x="87" y="3"/>
                  </a:cubicBezTo>
                  <a:cubicBezTo>
                    <a:pt x="78" y="9"/>
                    <a:pt x="77" y="20"/>
                    <a:pt x="74" y="30"/>
                  </a:cubicBezTo>
                  <a:cubicBezTo>
                    <a:pt x="69" y="46"/>
                    <a:pt x="59" y="60"/>
                    <a:pt x="46" y="70"/>
                  </a:cubicBezTo>
                  <a:cubicBezTo>
                    <a:pt x="36" y="77"/>
                    <a:pt x="25" y="82"/>
                    <a:pt x="16" y="89"/>
                  </a:cubicBezTo>
                  <a:cubicBezTo>
                    <a:pt x="7" y="96"/>
                    <a:pt x="0" y="107"/>
                    <a:pt x="2" y="118"/>
                  </a:cubicBezTo>
                  <a:cubicBezTo>
                    <a:pt x="4" y="127"/>
                    <a:pt x="12" y="134"/>
                    <a:pt x="22" y="138"/>
                  </a:cubicBezTo>
                  <a:cubicBezTo>
                    <a:pt x="22" y="138"/>
                    <a:pt x="22" y="137"/>
                    <a:pt x="22" y="137"/>
                  </a:cubicBezTo>
                  <a:cubicBezTo>
                    <a:pt x="13" y="133"/>
                    <a:pt x="5" y="126"/>
                    <a:pt x="3" y="118"/>
                  </a:cubicBezTo>
                  <a:cubicBezTo>
                    <a:pt x="2" y="116"/>
                    <a:pt x="2" y="115"/>
                    <a:pt x="2" y="114"/>
                  </a:cubicBezTo>
                  <a:cubicBezTo>
                    <a:pt x="2" y="104"/>
                    <a:pt x="9" y="95"/>
                    <a:pt x="16" y="89"/>
                  </a:cubicBezTo>
                  <a:cubicBezTo>
                    <a:pt x="26" y="82"/>
                    <a:pt x="37" y="77"/>
                    <a:pt x="46" y="70"/>
                  </a:cubicBezTo>
                  <a:cubicBezTo>
                    <a:pt x="60" y="60"/>
                    <a:pt x="70" y="46"/>
                    <a:pt x="75" y="30"/>
                  </a:cubicBezTo>
                  <a:cubicBezTo>
                    <a:pt x="77" y="20"/>
                    <a:pt x="79" y="9"/>
                    <a:pt x="87" y="3"/>
                  </a:cubicBezTo>
                  <a:cubicBezTo>
                    <a:pt x="89" y="2"/>
                    <a:pt x="91" y="1"/>
                    <a:pt x="92" y="0"/>
                  </a:cubicBezTo>
                </a:path>
              </a:pathLst>
            </a:custGeom>
            <a:solidFill>
              <a:srgbClr val="D5D5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25"/>
            <p:cNvSpPr/>
            <p:nvPr/>
          </p:nvSpPr>
          <p:spPr>
            <a:xfrm>
              <a:off x="7561263" y="3844925"/>
              <a:ext cx="55563" cy="14288"/>
            </a:xfrm>
            <a:custGeom>
              <a:avLst/>
              <a:gdLst/>
              <a:ahLst/>
              <a:cxnLst/>
              <a:rect l="l" t="t" r="r" b="b"/>
              <a:pathLst>
                <a:path w="38" h="10" extrusionOk="0">
                  <a:moveTo>
                    <a:pt x="0" y="0"/>
                  </a:moveTo>
                  <a:cubicBezTo>
                    <a:pt x="0" y="0"/>
                    <a:pt x="0" y="0"/>
                    <a:pt x="0" y="0"/>
                  </a:cubicBezTo>
                  <a:cubicBezTo>
                    <a:pt x="0" y="0"/>
                    <a:pt x="0" y="0"/>
                    <a:pt x="0" y="0"/>
                  </a:cubicBezTo>
                  <a:cubicBezTo>
                    <a:pt x="12" y="5"/>
                    <a:pt x="25" y="8"/>
                    <a:pt x="38" y="10"/>
                  </a:cubicBezTo>
                  <a:cubicBezTo>
                    <a:pt x="38" y="10"/>
                    <a:pt x="38" y="10"/>
                    <a:pt x="38" y="10"/>
                  </a:cubicBezTo>
                  <a:cubicBezTo>
                    <a:pt x="25" y="8"/>
                    <a:pt x="12" y="5"/>
                    <a:pt x="0"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25"/>
            <p:cNvSpPr/>
            <p:nvPr/>
          </p:nvSpPr>
          <p:spPr>
            <a:xfrm>
              <a:off x="7543800" y="3836988"/>
              <a:ext cx="17463" cy="7938"/>
            </a:xfrm>
            <a:custGeom>
              <a:avLst/>
              <a:gdLst/>
              <a:ahLst/>
              <a:cxnLst/>
              <a:rect l="l" t="t" r="r" b="b"/>
              <a:pathLst>
                <a:path w="12" h="5" extrusionOk="0">
                  <a:moveTo>
                    <a:pt x="0" y="0"/>
                  </a:moveTo>
                  <a:cubicBezTo>
                    <a:pt x="0" y="0"/>
                    <a:pt x="0" y="0"/>
                    <a:pt x="0" y="0"/>
                  </a:cubicBezTo>
                  <a:cubicBezTo>
                    <a:pt x="4" y="2"/>
                    <a:pt x="8" y="4"/>
                    <a:pt x="12" y="5"/>
                  </a:cubicBezTo>
                  <a:cubicBezTo>
                    <a:pt x="12" y="5"/>
                    <a:pt x="12" y="5"/>
                    <a:pt x="12" y="5"/>
                  </a:cubicBezTo>
                  <a:cubicBezTo>
                    <a:pt x="12" y="5"/>
                    <a:pt x="12" y="5"/>
                    <a:pt x="12" y="5"/>
                  </a:cubicBezTo>
                  <a:cubicBezTo>
                    <a:pt x="8" y="3"/>
                    <a:pt x="4" y="2"/>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25"/>
            <p:cNvSpPr/>
            <p:nvPr/>
          </p:nvSpPr>
          <p:spPr>
            <a:xfrm>
              <a:off x="6964363" y="2930525"/>
              <a:ext cx="74613" cy="19050"/>
            </a:xfrm>
            <a:custGeom>
              <a:avLst/>
              <a:gdLst/>
              <a:ahLst/>
              <a:cxnLst/>
              <a:rect l="l" t="t" r="r" b="b"/>
              <a:pathLst>
                <a:path w="52" h="13" extrusionOk="0">
                  <a:moveTo>
                    <a:pt x="0" y="0"/>
                  </a:moveTo>
                  <a:cubicBezTo>
                    <a:pt x="0" y="0"/>
                    <a:pt x="0" y="1"/>
                    <a:pt x="0" y="1"/>
                  </a:cubicBezTo>
                  <a:cubicBezTo>
                    <a:pt x="2" y="2"/>
                    <a:pt x="4" y="2"/>
                    <a:pt x="6" y="3"/>
                  </a:cubicBezTo>
                  <a:cubicBezTo>
                    <a:pt x="18" y="6"/>
                    <a:pt x="31" y="7"/>
                    <a:pt x="43" y="10"/>
                  </a:cubicBezTo>
                  <a:cubicBezTo>
                    <a:pt x="46" y="11"/>
                    <a:pt x="49" y="12"/>
                    <a:pt x="52" y="13"/>
                  </a:cubicBezTo>
                  <a:cubicBezTo>
                    <a:pt x="52" y="13"/>
                    <a:pt x="52" y="13"/>
                    <a:pt x="52" y="13"/>
                  </a:cubicBezTo>
                  <a:cubicBezTo>
                    <a:pt x="49" y="12"/>
                    <a:pt x="47" y="11"/>
                    <a:pt x="44" y="10"/>
                  </a:cubicBezTo>
                  <a:cubicBezTo>
                    <a:pt x="32" y="7"/>
                    <a:pt x="19" y="6"/>
                    <a:pt x="7" y="3"/>
                  </a:cubicBezTo>
                  <a:cubicBezTo>
                    <a:pt x="5" y="2"/>
                    <a:pt x="2" y="1"/>
                    <a:pt x="0" y="0"/>
                  </a:cubicBezTo>
                </a:path>
              </a:pathLst>
            </a:custGeom>
            <a:solidFill>
              <a:srgbClr val="BFBFC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25"/>
            <p:cNvSpPr/>
            <p:nvPr/>
          </p:nvSpPr>
          <p:spPr>
            <a:xfrm>
              <a:off x="7140575" y="3246438"/>
              <a:ext cx="14288" cy="219075"/>
            </a:xfrm>
            <a:custGeom>
              <a:avLst/>
              <a:gdLst/>
              <a:ahLst/>
              <a:cxnLst/>
              <a:rect l="l" t="t" r="r" b="b"/>
              <a:pathLst>
                <a:path w="10" h="151" extrusionOk="0">
                  <a:moveTo>
                    <a:pt x="1" y="0"/>
                  </a:moveTo>
                  <a:cubicBezTo>
                    <a:pt x="4" y="13"/>
                    <a:pt x="3" y="26"/>
                    <a:pt x="3" y="39"/>
                  </a:cubicBezTo>
                  <a:cubicBezTo>
                    <a:pt x="2" y="62"/>
                    <a:pt x="1" y="86"/>
                    <a:pt x="0" y="109"/>
                  </a:cubicBezTo>
                  <a:cubicBezTo>
                    <a:pt x="0" y="123"/>
                    <a:pt x="1" y="140"/>
                    <a:pt x="10" y="151"/>
                  </a:cubicBezTo>
                  <a:cubicBezTo>
                    <a:pt x="10" y="151"/>
                    <a:pt x="10" y="151"/>
                    <a:pt x="10" y="151"/>
                  </a:cubicBezTo>
                  <a:cubicBezTo>
                    <a:pt x="3" y="141"/>
                    <a:pt x="1" y="128"/>
                    <a:pt x="1" y="115"/>
                  </a:cubicBezTo>
                  <a:cubicBezTo>
                    <a:pt x="1" y="113"/>
                    <a:pt x="1" y="111"/>
                    <a:pt x="1" y="109"/>
                  </a:cubicBezTo>
                  <a:cubicBezTo>
                    <a:pt x="4" y="39"/>
                    <a:pt x="4" y="39"/>
                    <a:pt x="4" y="39"/>
                  </a:cubicBezTo>
                  <a:cubicBezTo>
                    <a:pt x="4" y="34"/>
                    <a:pt x="4" y="29"/>
                    <a:pt x="4" y="24"/>
                  </a:cubicBezTo>
                  <a:cubicBezTo>
                    <a:pt x="4" y="16"/>
                    <a:pt x="4" y="8"/>
                    <a:pt x="2" y="0"/>
                  </a:cubicBezTo>
                  <a:cubicBezTo>
                    <a:pt x="2" y="0"/>
                    <a:pt x="2" y="0"/>
                    <a:pt x="1" y="0"/>
                  </a:cubicBezTo>
                </a:path>
              </a:pathLst>
            </a:custGeom>
            <a:solidFill>
              <a:srgbClr val="CC9C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25"/>
            <p:cNvSpPr/>
            <p:nvPr/>
          </p:nvSpPr>
          <p:spPr>
            <a:xfrm>
              <a:off x="7142163" y="3243263"/>
              <a:ext cx="0" cy="3175"/>
            </a:xfrm>
            <a:custGeom>
              <a:avLst/>
              <a:gdLst/>
              <a:ahLst/>
              <a:cxnLst/>
              <a:rect l="l" t="t" r="r" b="b"/>
              <a:pathLst>
                <a:path w="1" h="2" extrusionOk="0">
                  <a:moveTo>
                    <a:pt x="0" y="0"/>
                  </a:moveTo>
                  <a:cubicBezTo>
                    <a:pt x="0" y="1"/>
                    <a:pt x="0" y="1"/>
                    <a:pt x="0" y="2"/>
                  </a:cubicBezTo>
                  <a:cubicBezTo>
                    <a:pt x="0" y="2"/>
                    <a:pt x="0" y="2"/>
                    <a:pt x="0" y="2"/>
                  </a:cubicBezTo>
                  <a:cubicBezTo>
                    <a:pt x="0" y="2"/>
                    <a:pt x="0" y="1"/>
                    <a:pt x="0" y="1"/>
                  </a:cubicBezTo>
                  <a:cubicBezTo>
                    <a:pt x="0" y="1"/>
                    <a:pt x="0" y="0"/>
                    <a:pt x="0" y="0"/>
                  </a:cubicBezTo>
                </a:path>
              </a:pathLst>
            </a:custGeom>
            <a:solidFill>
              <a:srgbClr val="B78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25"/>
            <p:cNvSpPr/>
            <p:nvPr/>
          </p:nvSpPr>
          <p:spPr>
            <a:xfrm>
              <a:off x="7038975" y="2949575"/>
              <a:ext cx="103188" cy="295275"/>
            </a:xfrm>
            <a:custGeom>
              <a:avLst/>
              <a:gdLst/>
              <a:ahLst/>
              <a:cxnLst/>
              <a:rect l="l" t="t" r="r" b="b"/>
              <a:pathLst>
                <a:path w="71" h="204" extrusionOk="0">
                  <a:moveTo>
                    <a:pt x="0" y="0"/>
                  </a:moveTo>
                  <a:cubicBezTo>
                    <a:pt x="0" y="0"/>
                    <a:pt x="0" y="0"/>
                    <a:pt x="0" y="0"/>
                  </a:cubicBezTo>
                  <a:cubicBezTo>
                    <a:pt x="33" y="13"/>
                    <a:pt x="55" y="48"/>
                    <a:pt x="48" y="80"/>
                  </a:cubicBezTo>
                  <a:cubicBezTo>
                    <a:pt x="44" y="97"/>
                    <a:pt x="33" y="113"/>
                    <a:pt x="34" y="131"/>
                  </a:cubicBezTo>
                  <a:cubicBezTo>
                    <a:pt x="36" y="152"/>
                    <a:pt x="56" y="168"/>
                    <a:pt x="65" y="187"/>
                  </a:cubicBezTo>
                  <a:cubicBezTo>
                    <a:pt x="67" y="193"/>
                    <a:pt x="69" y="198"/>
                    <a:pt x="70" y="203"/>
                  </a:cubicBezTo>
                  <a:cubicBezTo>
                    <a:pt x="70" y="203"/>
                    <a:pt x="71" y="204"/>
                    <a:pt x="71" y="204"/>
                  </a:cubicBezTo>
                  <a:cubicBezTo>
                    <a:pt x="70" y="198"/>
                    <a:pt x="68" y="193"/>
                    <a:pt x="66" y="187"/>
                  </a:cubicBezTo>
                  <a:cubicBezTo>
                    <a:pt x="57" y="168"/>
                    <a:pt x="37" y="152"/>
                    <a:pt x="35" y="131"/>
                  </a:cubicBezTo>
                  <a:cubicBezTo>
                    <a:pt x="35" y="130"/>
                    <a:pt x="35" y="128"/>
                    <a:pt x="35" y="127"/>
                  </a:cubicBezTo>
                  <a:cubicBezTo>
                    <a:pt x="35" y="111"/>
                    <a:pt x="45" y="96"/>
                    <a:pt x="48" y="80"/>
                  </a:cubicBezTo>
                  <a:cubicBezTo>
                    <a:pt x="49" y="76"/>
                    <a:pt x="50" y="72"/>
                    <a:pt x="50" y="67"/>
                  </a:cubicBezTo>
                  <a:cubicBezTo>
                    <a:pt x="50" y="39"/>
                    <a:pt x="29" y="11"/>
                    <a:pt x="0" y="0"/>
                  </a:cubicBezTo>
                </a:path>
              </a:pathLst>
            </a:custGeom>
            <a:solidFill>
              <a:srgbClr val="CC9C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25"/>
            <p:cNvSpPr/>
            <p:nvPr/>
          </p:nvSpPr>
          <p:spPr>
            <a:xfrm>
              <a:off x="7154863" y="3465513"/>
              <a:ext cx="6350" cy="7938"/>
            </a:xfrm>
            <a:custGeom>
              <a:avLst/>
              <a:gdLst/>
              <a:ahLst/>
              <a:cxnLst/>
              <a:rect l="l" t="t" r="r" b="b"/>
              <a:pathLst>
                <a:path w="5" h="5" extrusionOk="0">
                  <a:moveTo>
                    <a:pt x="0" y="0"/>
                  </a:moveTo>
                  <a:cubicBezTo>
                    <a:pt x="1" y="1"/>
                    <a:pt x="3" y="3"/>
                    <a:pt x="4" y="5"/>
                  </a:cubicBezTo>
                  <a:cubicBezTo>
                    <a:pt x="5" y="5"/>
                    <a:pt x="5" y="5"/>
                    <a:pt x="5" y="5"/>
                  </a:cubicBezTo>
                  <a:cubicBezTo>
                    <a:pt x="3" y="3"/>
                    <a:pt x="2" y="2"/>
                    <a:pt x="0" y="0"/>
                  </a:cubicBezTo>
                  <a:cubicBezTo>
                    <a:pt x="0" y="0"/>
                    <a:pt x="0" y="0"/>
                    <a:pt x="0" y="0"/>
                  </a:cubicBezTo>
                </a:path>
              </a:pathLst>
            </a:custGeom>
            <a:solidFill>
              <a:srgbClr val="B78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25"/>
            <p:cNvSpPr/>
            <p:nvPr/>
          </p:nvSpPr>
          <p:spPr>
            <a:xfrm>
              <a:off x="7159625" y="3473450"/>
              <a:ext cx="384175" cy="363538"/>
            </a:xfrm>
            <a:custGeom>
              <a:avLst/>
              <a:gdLst/>
              <a:ahLst/>
              <a:cxnLst/>
              <a:rect l="l" t="t" r="r" b="b"/>
              <a:pathLst>
                <a:path w="264" h="251" extrusionOk="0">
                  <a:moveTo>
                    <a:pt x="0" y="0"/>
                  </a:moveTo>
                  <a:cubicBezTo>
                    <a:pt x="2" y="1"/>
                    <a:pt x="4" y="2"/>
                    <a:pt x="6" y="3"/>
                  </a:cubicBezTo>
                  <a:cubicBezTo>
                    <a:pt x="15" y="8"/>
                    <a:pt x="28" y="7"/>
                    <a:pt x="38" y="11"/>
                  </a:cubicBezTo>
                  <a:cubicBezTo>
                    <a:pt x="57" y="20"/>
                    <a:pt x="63" y="42"/>
                    <a:pt x="64" y="61"/>
                  </a:cubicBezTo>
                  <a:cubicBezTo>
                    <a:pt x="67" y="89"/>
                    <a:pt x="67" y="116"/>
                    <a:pt x="65" y="143"/>
                  </a:cubicBezTo>
                  <a:cubicBezTo>
                    <a:pt x="64" y="155"/>
                    <a:pt x="63" y="169"/>
                    <a:pt x="73" y="177"/>
                  </a:cubicBezTo>
                  <a:cubicBezTo>
                    <a:pt x="77" y="181"/>
                    <a:pt x="83" y="184"/>
                    <a:pt x="89" y="185"/>
                  </a:cubicBezTo>
                  <a:cubicBezTo>
                    <a:pt x="109" y="191"/>
                    <a:pt x="129" y="195"/>
                    <a:pt x="150" y="196"/>
                  </a:cubicBezTo>
                  <a:cubicBezTo>
                    <a:pt x="167" y="196"/>
                    <a:pt x="185" y="195"/>
                    <a:pt x="200" y="202"/>
                  </a:cubicBezTo>
                  <a:cubicBezTo>
                    <a:pt x="211" y="208"/>
                    <a:pt x="219" y="218"/>
                    <a:pt x="228" y="226"/>
                  </a:cubicBezTo>
                  <a:cubicBezTo>
                    <a:pt x="239" y="236"/>
                    <a:pt x="251" y="244"/>
                    <a:pt x="264" y="251"/>
                  </a:cubicBezTo>
                  <a:cubicBezTo>
                    <a:pt x="264" y="251"/>
                    <a:pt x="264" y="251"/>
                    <a:pt x="264" y="251"/>
                  </a:cubicBezTo>
                  <a:cubicBezTo>
                    <a:pt x="251" y="244"/>
                    <a:pt x="239" y="236"/>
                    <a:pt x="229" y="226"/>
                  </a:cubicBezTo>
                  <a:cubicBezTo>
                    <a:pt x="220" y="218"/>
                    <a:pt x="212" y="208"/>
                    <a:pt x="200" y="202"/>
                  </a:cubicBezTo>
                  <a:cubicBezTo>
                    <a:pt x="186" y="195"/>
                    <a:pt x="168" y="196"/>
                    <a:pt x="151" y="196"/>
                  </a:cubicBezTo>
                  <a:cubicBezTo>
                    <a:pt x="130" y="195"/>
                    <a:pt x="109" y="191"/>
                    <a:pt x="89" y="185"/>
                  </a:cubicBezTo>
                  <a:cubicBezTo>
                    <a:pt x="84" y="184"/>
                    <a:pt x="78" y="181"/>
                    <a:pt x="73" y="177"/>
                  </a:cubicBezTo>
                  <a:cubicBezTo>
                    <a:pt x="66" y="171"/>
                    <a:pt x="65" y="163"/>
                    <a:pt x="65" y="154"/>
                  </a:cubicBezTo>
                  <a:cubicBezTo>
                    <a:pt x="65" y="150"/>
                    <a:pt x="65" y="147"/>
                    <a:pt x="65" y="143"/>
                  </a:cubicBezTo>
                  <a:cubicBezTo>
                    <a:pt x="66" y="130"/>
                    <a:pt x="67" y="117"/>
                    <a:pt x="67" y="104"/>
                  </a:cubicBezTo>
                  <a:cubicBezTo>
                    <a:pt x="67" y="90"/>
                    <a:pt x="66" y="76"/>
                    <a:pt x="65" y="61"/>
                  </a:cubicBezTo>
                  <a:cubicBezTo>
                    <a:pt x="63" y="42"/>
                    <a:pt x="58" y="20"/>
                    <a:pt x="38" y="11"/>
                  </a:cubicBezTo>
                  <a:cubicBezTo>
                    <a:pt x="28" y="7"/>
                    <a:pt x="16" y="8"/>
                    <a:pt x="6" y="3"/>
                  </a:cubicBezTo>
                  <a:cubicBezTo>
                    <a:pt x="5" y="2"/>
                    <a:pt x="3" y="1"/>
                    <a:pt x="1" y="0"/>
                  </a:cubicBezTo>
                  <a:cubicBezTo>
                    <a:pt x="1" y="0"/>
                    <a:pt x="1" y="0"/>
                    <a:pt x="0" y="0"/>
                  </a:cubicBezTo>
                </a:path>
              </a:pathLst>
            </a:custGeom>
            <a:solidFill>
              <a:srgbClr val="575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25"/>
            <p:cNvSpPr/>
            <p:nvPr/>
          </p:nvSpPr>
          <p:spPr>
            <a:xfrm>
              <a:off x="6934200" y="2728913"/>
              <a:ext cx="711200" cy="1131888"/>
            </a:xfrm>
            <a:custGeom>
              <a:avLst/>
              <a:gdLst/>
              <a:ahLst/>
              <a:cxnLst/>
              <a:rect l="l" t="t" r="r" b="b"/>
              <a:pathLst>
                <a:path w="489" h="780" extrusionOk="0">
                  <a:moveTo>
                    <a:pt x="109" y="0"/>
                  </a:moveTo>
                  <a:cubicBezTo>
                    <a:pt x="103" y="0"/>
                    <a:pt x="96" y="0"/>
                    <a:pt x="90" y="2"/>
                  </a:cubicBezTo>
                  <a:cubicBezTo>
                    <a:pt x="89" y="3"/>
                    <a:pt x="87" y="4"/>
                    <a:pt x="85" y="5"/>
                  </a:cubicBezTo>
                  <a:cubicBezTo>
                    <a:pt x="77" y="11"/>
                    <a:pt x="75" y="22"/>
                    <a:pt x="73" y="32"/>
                  </a:cubicBezTo>
                  <a:cubicBezTo>
                    <a:pt x="68" y="48"/>
                    <a:pt x="58" y="62"/>
                    <a:pt x="44" y="72"/>
                  </a:cubicBezTo>
                  <a:cubicBezTo>
                    <a:pt x="35" y="79"/>
                    <a:pt x="24" y="84"/>
                    <a:pt x="14" y="91"/>
                  </a:cubicBezTo>
                  <a:cubicBezTo>
                    <a:pt x="7" y="97"/>
                    <a:pt x="0" y="106"/>
                    <a:pt x="0" y="116"/>
                  </a:cubicBezTo>
                  <a:cubicBezTo>
                    <a:pt x="0" y="117"/>
                    <a:pt x="0" y="118"/>
                    <a:pt x="1" y="120"/>
                  </a:cubicBezTo>
                  <a:cubicBezTo>
                    <a:pt x="3" y="130"/>
                    <a:pt x="15" y="139"/>
                    <a:pt x="27" y="142"/>
                  </a:cubicBezTo>
                  <a:cubicBezTo>
                    <a:pt x="39" y="145"/>
                    <a:pt x="52" y="146"/>
                    <a:pt x="64" y="149"/>
                  </a:cubicBezTo>
                  <a:cubicBezTo>
                    <a:pt x="98" y="158"/>
                    <a:pt x="122" y="189"/>
                    <a:pt x="122" y="219"/>
                  </a:cubicBezTo>
                  <a:cubicBezTo>
                    <a:pt x="122" y="224"/>
                    <a:pt x="121" y="228"/>
                    <a:pt x="120" y="232"/>
                  </a:cubicBezTo>
                  <a:cubicBezTo>
                    <a:pt x="117" y="248"/>
                    <a:pt x="107" y="263"/>
                    <a:pt x="107" y="279"/>
                  </a:cubicBezTo>
                  <a:cubicBezTo>
                    <a:pt x="107" y="280"/>
                    <a:pt x="107" y="282"/>
                    <a:pt x="107" y="283"/>
                  </a:cubicBezTo>
                  <a:cubicBezTo>
                    <a:pt x="109" y="304"/>
                    <a:pt x="129" y="320"/>
                    <a:pt x="138" y="339"/>
                  </a:cubicBezTo>
                  <a:cubicBezTo>
                    <a:pt x="144" y="352"/>
                    <a:pt x="145" y="367"/>
                    <a:pt x="145" y="381"/>
                  </a:cubicBezTo>
                  <a:cubicBezTo>
                    <a:pt x="145" y="386"/>
                    <a:pt x="145" y="391"/>
                    <a:pt x="145" y="396"/>
                  </a:cubicBezTo>
                  <a:cubicBezTo>
                    <a:pt x="142" y="466"/>
                    <a:pt x="142" y="466"/>
                    <a:pt x="142" y="466"/>
                  </a:cubicBezTo>
                  <a:cubicBezTo>
                    <a:pt x="142" y="468"/>
                    <a:pt x="142" y="470"/>
                    <a:pt x="142" y="472"/>
                  </a:cubicBezTo>
                  <a:cubicBezTo>
                    <a:pt x="142" y="489"/>
                    <a:pt x="145" y="508"/>
                    <a:pt x="161" y="516"/>
                  </a:cubicBezTo>
                  <a:cubicBezTo>
                    <a:pt x="171" y="521"/>
                    <a:pt x="183" y="520"/>
                    <a:pt x="193" y="524"/>
                  </a:cubicBezTo>
                  <a:cubicBezTo>
                    <a:pt x="213" y="533"/>
                    <a:pt x="218" y="555"/>
                    <a:pt x="220" y="574"/>
                  </a:cubicBezTo>
                  <a:cubicBezTo>
                    <a:pt x="221" y="589"/>
                    <a:pt x="222" y="603"/>
                    <a:pt x="222" y="617"/>
                  </a:cubicBezTo>
                  <a:cubicBezTo>
                    <a:pt x="222" y="630"/>
                    <a:pt x="221" y="643"/>
                    <a:pt x="220" y="656"/>
                  </a:cubicBezTo>
                  <a:cubicBezTo>
                    <a:pt x="220" y="660"/>
                    <a:pt x="220" y="663"/>
                    <a:pt x="220" y="667"/>
                  </a:cubicBezTo>
                  <a:cubicBezTo>
                    <a:pt x="220" y="676"/>
                    <a:pt x="221" y="684"/>
                    <a:pt x="228" y="690"/>
                  </a:cubicBezTo>
                  <a:cubicBezTo>
                    <a:pt x="233" y="694"/>
                    <a:pt x="239" y="697"/>
                    <a:pt x="244" y="698"/>
                  </a:cubicBezTo>
                  <a:cubicBezTo>
                    <a:pt x="264" y="704"/>
                    <a:pt x="285" y="708"/>
                    <a:pt x="306" y="709"/>
                  </a:cubicBezTo>
                  <a:cubicBezTo>
                    <a:pt x="323" y="709"/>
                    <a:pt x="341" y="708"/>
                    <a:pt x="355" y="715"/>
                  </a:cubicBezTo>
                  <a:cubicBezTo>
                    <a:pt x="367" y="721"/>
                    <a:pt x="375" y="731"/>
                    <a:pt x="384" y="739"/>
                  </a:cubicBezTo>
                  <a:cubicBezTo>
                    <a:pt x="409" y="763"/>
                    <a:pt x="442" y="777"/>
                    <a:pt x="476" y="780"/>
                  </a:cubicBezTo>
                  <a:cubicBezTo>
                    <a:pt x="478" y="780"/>
                    <a:pt x="480" y="780"/>
                    <a:pt x="482" y="780"/>
                  </a:cubicBezTo>
                  <a:cubicBezTo>
                    <a:pt x="482" y="780"/>
                    <a:pt x="482" y="780"/>
                    <a:pt x="482" y="780"/>
                  </a:cubicBezTo>
                  <a:cubicBezTo>
                    <a:pt x="485" y="780"/>
                    <a:pt x="487" y="780"/>
                    <a:pt x="489" y="779"/>
                  </a:cubicBezTo>
                  <a:cubicBezTo>
                    <a:pt x="456" y="775"/>
                    <a:pt x="426" y="761"/>
                    <a:pt x="401" y="739"/>
                  </a:cubicBezTo>
                  <a:cubicBezTo>
                    <a:pt x="392" y="731"/>
                    <a:pt x="384" y="721"/>
                    <a:pt x="373" y="715"/>
                  </a:cubicBezTo>
                  <a:cubicBezTo>
                    <a:pt x="358" y="708"/>
                    <a:pt x="340" y="709"/>
                    <a:pt x="324" y="709"/>
                  </a:cubicBezTo>
                  <a:cubicBezTo>
                    <a:pt x="303" y="708"/>
                    <a:pt x="282" y="704"/>
                    <a:pt x="262" y="698"/>
                  </a:cubicBezTo>
                  <a:cubicBezTo>
                    <a:pt x="256" y="697"/>
                    <a:pt x="251" y="694"/>
                    <a:pt x="246" y="690"/>
                  </a:cubicBezTo>
                  <a:cubicBezTo>
                    <a:pt x="236" y="682"/>
                    <a:pt x="237" y="668"/>
                    <a:pt x="238" y="656"/>
                  </a:cubicBezTo>
                  <a:cubicBezTo>
                    <a:pt x="240" y="629"/>
                    <a:pt x="240" y="602"/>
                    <a:pt x="238" y="574"/>
                  </a:cubicBezTo>
                  <a:cubicBezTo>
                    <a:pt x="236" y="555"/>
                    <a:pt x="231" y="533"/>
                    <a:pt x="211" y="524"/>
                  </a:cubicBezTo>
                  <a:cubicBezTo>
                    <a:pt x="201" y="520"/>
                    <a:pt x="189" y="521"/>
                    <a:pt x="179" y="516"/>
                  </a:cubicBezTo>
                  <a:cubicBezTo>
                    <a:pt x="161" y="507"/>
                    <a:pt x="159" y="485"/>
                    <a:pt x="160" y="466"/>
                  </a:cubicBezTo>
                  <a:cubicBezTo>
                    <a:pt x="161" y="443"/>
                    <a:pt x="161" y="419"/>
                    <a:pt x="162" y="396"/>
                  </a:cubicBezTo>
                  <a:cubicBezTo>
                    <a:pt x="163" y="377"/>
                    <a:pt x="163" y="357"/>
                    <a:pt x="155" y="339"/>
                  </a:cubicBezTo>
                  <a:cubicBezTo>
                    <a:pt x="146" y="320"/>
                    <a:pt x="127" y="304"/>
                    <a:pt x="125" y="283"/>
                  </a:cubicBezTo>
                  <a:cubicBezTo>
                    <a:pt x="123" y="265"/>
                    <a:pt x="134" y="249"/>
                    <a:pt x="138" y="232"/>
                  </a:cubicBezTo>
                  <a:cubicBezTo>
                    <a:pt x="146" y="197"/>
                    <a:pt x="120" y="159"/>
                    <a:pt x="81" y="149"/>
                  </a:cubicBezTo>
                  <a:cubicBezTo>
                    <a:pt x="69" y="146"/>
                    <a:pt x="56" y="145"/>
                    <a:pt x="44" y="142"/>
                  </a:cubicBezTo>
                  <a:cubicBezTo>
                    <a:pt x="33" y="138"/>
                    <a:pt x="21" y="131"/>
                    <a:pt x="18" y="120"/>
                  </a:cubicBezTo>
                  <a:cubicBezTo>
                    <a:pt x="16" y="109"/>
                    <a:pt x="23" y="98"/>
                    <a:pt x="32" y="91"/>
                  </a:cubicBezTo>
                  <a:cubicBezTo>
                    <a:pt x="41" y="84"/>
                    <a:pt x="52" y="79"/>
                    <a:pt x="62" y="72"/>
                  </a:cubicBezTo>
                  <a:cubicBezTo>
                    <a:pt x="76" y="62"/>
                    <a:pt x="86" y="48"/>
                    <a:pt x="90" y="32"/>
                  </a:cubicBezTo>
                  <a:cubicBezTo>
                    <a:pt x="93" y="22"/>
                    <a:pt x="94" y="11"/>
                    <a:pt x="103" y="5"/>
                  </a:cubicBezTo>
                  <a:cubicBezTo>
                    <a:pt x="108" y="2"/>
                    <a:pt x="114" y="0"/>
                    <a:pt x="119" y="0"/>
                  </a:cubicBezTo>
                  <a:cubicBezTo>
                    <a:pt x="116" y="0"/>
                    <a:pt x="112" y="0"/>
                    <a:pt x="109" y="0"/>
                  </a:cubicBezTo>
                </a:path>
              </a:pathLst>
            </a:custGeom>
            <a:solidFill>
              <a:srgbClr val="3934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25"/>
            <p:cNvSpPr/>
            <p:nvPr/>
          </p:nvSpPr>
          <p:spPr>
            <a:xfrm>
              <a:off x="6570663" y="3627438"/>
              <a:ext cx="46038" cy="61913"/>
            </a:xfrm>
            <a:custGeom>
              <a:avLst/>
              <a:gdLst/>
              <a:ahLst/>
              <a:cxnLst/>
              <a:rect l="l" t="t" r="r" b="b"/>
              <a:pathLst>
                <a:path w="32" h="43" extrusionOk="0">
                  <a:moveTo>
                    <a:pt x="32" y="0"/>
                  </a:moveTo>
                  <a:cubicBezTo>
                    <a:pt x="32" y="0"/>
                    <a:pt x="0" y="29"/>
                    <a:pt x="4" y="41"/>
                  </a:cubicBezTo>
                  <a:cubicBezTo>
                    <a:pt x="5" y="42"/>
                    <a:pt x="6" y="43"/>
                    <a:pt x="6" y="43"/>
                  </a:cubicBezTo>
                  <a:cubicBezTo>
                    <a:pt x="13" y="43"/>
                    <a:pt x="32" y="0"/>
                    <a:pt x="32"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25"/>
            <p:cNvSpPr/>
            <p:nvPr/>
          </p:nvSpPr>
          <p:spPr>
            <a:xfrm>
              <a:off x="6353175" y="4159250"/>
              <a:ext cx="1165225" cy="719138"/>
            </a:xfrm>
            <a:custGeom>
              <a:avLst/>
              <a:gdLst/>
              <a:ahLst/>
              <a:cxnLst/>
              <a:rect l="l" t="t" r="r" b="b"/>
              <a:pathLst>
                <a:path w="801" h="496" extrusionOk="0">
                  <a:moveTo>
                    <a:pt x="210" y="11"/>
                  </a:moveTo>
                  <a:cubicBezTo>
                    <a:pt x="187" y="5"/>
                    <a:pt x="124" y="0"/>
                    <a:pt x="93" y="102"/>
                  </a:cubicBezTo>
                  <a:cubicBezTo>
                    <a:pt x="86" y="125"/>
                    <a:pt x="77" y="148"/>
                    <a:pt x="67" y="170"/>
                  </a:cubicBezTo>
                  <a:cubicBezTo>
                    <a:pt x="38" y="230"/>
                    <a:pt x="0" y="353"/>
                    <a:pt x="165" y="380"/>
                  </a:cubicBezTo>
                  <a:cubicBezTo>
                    <a:pt x="561" y="470"/>
                    <a:pt x="561" y="470"/>
                    <a:pt x="561" y="470"/>
                  </a:cubicBezTo>
                  <a:cubicBezTo>
                    <a:pt x="561" y="470"/>
                    <a:pt x="773" y="496"/>
                    <a:pt x="787" y="486"/>
                  </a:cubicBezTo>
                  <a:cubicBezTo>
                    <a:pt x="801" y="476"/>
                    <a:pt x="799" y="454"/>
                    <a:pt x="799" y="454"/>
                  </a:cubicBezTo>
                  <a:cubicBezTo>
                    <a:pt x="799" y="454"/>
                    <a:pt x="565" y="454"/>
                    <a:pt x="519" y="382"/>
                  </a:cubicBezTo>
                  <a:cubicBezTo>
                    <a:pt x="473" y="310"/>
                    <a:pt x="471" y="212"/>
                    <a:pt x="471" y="212"/>
                  </a:cubicBezTo>
                  <a:cubicBezTo>
                    <a:pt x="471" y="212"/>
                    <a:pt x="477" y="60"/>
                    <a:pt x="235" y="16"/>
                  </a:cubicBezTo>
                  <a:cubicBezTo>
                    <a:pt x="227" y="15"/>
                    <a:pt x="219" y="13"/>
                    <a:pt x="210" y="11"/>
                  </a:cubicBezTo>
                </a:path>
              </a:pathLst>
            </a:cu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25"/>
            <p:cNvSpPr/>
            <p:nvPr/>
          </p:nvSpPr>
          <p:spPr>
            <a:xfrm>
              <a:off x="7038975" y="4464050"/>
              <a:ext cx="0" cy="1588"/>
            </a:xfrm>
            <a:custGeom>
              <a:avLst/>
              <a:gdLst/>
              <a:ahLst/>
              <a:cxnLst/>
              <a:rect l="l" t="t" r="r" b="b"/>
              <a:pathLst>
                <a:path w="120000" h="1" extrusionOk="0">
                  <a:moveTo>
                    <a:pt x="0" y="0"/>
                  </a:moveTo>
                  <a:cubicBezTo>
                    <a:pt x="0" y="0"/>
                    <a:pt x="0" y="1"/>
                    <a:pt x="0" y="1"/>
                  </a:cubicBezTo>
                  <a:cubicBezTo>
                    <a:pt x="0" y="1"/>
                    <a:pt x="0" y="1"/>
                    <a:pt x="0" y="1"/>
                  </a:cubicBezTo>
                  <a:cubicBezTo>
                    <a:pt x="0" y="1"/>
                    <a:pt x="0" y="0"/>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5" name="Google Shape;3215;p25"/>
            <p:cNvSpPr/>
            <p:nvPr/>
          </p:nvSpPr>
          <p:spPr>
            <a:xfrm>
              <a:off x="6416675" y="4573588"/>
              <a:ext cx="522288" cy="214313"/>
            </a:xfrm>
            <a:custGeom>
              <a:avLst/>
              <a:gdLst/>
              <a:ahLst/>
              <a:cxnLst/>
              <a:rect l="l" t="t" r="r" b="b"/>
              <a:pathLst>
                <a:path w="360" h="148" extrusionOk="0">
                  <a:moveTo>
                    <a:pt x="298" y="134"/>
                  </a:moveTo>
                  <a:cubicBezTo>
                    <a:pt x="299" y="134"/>
                    <a:pt x="299" y="134"/>
                    <a:pt x="299" y="134"/>
                  </a:cubicBezTo>
                  <a:cubicBezTo>
                    <a:pt x="360" y="148"/>
                    <a:pt x="360" y="148"/>
                    <a:pt x="360" y="148"/>
                  </a:cubicBezTo>
                  <a:cubicBezTo>
                    <a:pt x="360" y="148"/>
                    <a:pt x="360" y="148"/>
                    <a:pt x="360" y="148"/>
                  </a:cubicBezTo>
                  <a:cubicBezTo>
                    <a:pt x="298" y="134"/>
                    <a:pt x="298" y="134"/>
                    <a:pt x="298" y="134"/>
                  </a:cubicBezTo>
                  <a:moveTo>
                    <a:pt x="0" y="0"/>
                  </a:moveTo>
                  <a:cubicBezTo>
                    <a:pt x="6" y="40"/>
                    <a:pt x="36" y="78"/>
                    <a:pt x="113" y="93"/>
                  </a:cubicBezTo>
                  <a:cubicBezTo>
                    <a:pt x="113" y="92"/>
                    <a:pt x="113" y="92"/>
                    <a:pt x="113" y="92"/>
                  </a:cubicBezTo>
                  <a:cubicBezTo>
                    <a:pt x="36" y="77"/>
                    <a:pt x="7" y="40"/>
                    <a:pt x="0" y="0"/>
                  </a:cubicBezTo>
                  <a:cubicBezTo>
                    <a:pt x="0" y="0"/>
                    <a:pt x="0" y="0"/>
                    <a:pt x="0"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6" name="Google Shape;3216;p25"/>
            <p:cNvSpPr/>
            <p:nvPr/>
          </p:nvSpPr>
          <p:spPr>
            <a:xfrm>
              <a:off x="6413500" y="4545013"/>
              <a:ext cx="3175" cy="28575"/>
            </a:xfrm>
            <a:custGeom>
              <a:avLst/>
              <a:gdLst/>
              <a:ahLst/>
              <a:cxnLst/>
              <a:rect l="l" t="t" r="r" b="b"/>
              <a:pathLst>
                <a:path w="2" h="20" extrusionOk="0">
                  <a:moveTo>
                    <a:pt x="0" y="0"/>
                  </a:moveTo>
                  <a:cubicBezTo>
                    <a:pt x="0" y="6"/>
                    <a:pt x="1" y="13"/>
                    <a:pt x="2" y="20"/>
                  </a:cubicBezTo>
                  <a:cubicBezTo>
                    <a:pt x="2" y="20"/>
                    <a:pt x="2" y="20"/>
                    <a:pt x="2" y="20"/>
                  </a:cubicBezTo>
                  <a:cubicBezTo>
                    <a:pt x="1" y="13"/>
                    <a:pt x="0" y="6"/>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7" name="Google Shape;3217;p25"/>
            <p:cNvSpPr/>
            <p:nvPr/>
          </p:nvSpPr>
          <p:spPr>
            <a:xfrm>
              <a:off x="6938963" y="4787900"/>
              <a:ext cx="157163" cy="36513"/>
            </a:xfrm>
            <a:custGeom>
              <a:avLst/>
              <a:gdLst/>
              <a:ahLst/>
              <a:cxnLst/>
              <a:rect l="l" t="t" r="r" b="b"/>
              <a:pathLst>
                <a:path w="108" h="25" extrusionOk="0">
                  <a:moveTo>
                    <a:pt x="0" y="0"/>
                  </a:moveTo>
                  <a:cubicBezTo>
                    <a:pt x="0" y="0"/>
                    <a:pt x="0" y="0"/>
                    <a:pt x="0" y="0"/>
                  </a:cubicBezTo>
                  <a:cubicBezTo>
                    <a:pt x="108" y="25"/>
                    <a:pt x="108" y="25"/>
                    <a:pt x="108" y="25"/>
                  </a:cubicBezTo>
                  <a:cubicBezTo>
                    <a:pt x="108" y="25"/>
                    <a:pt x="108" y="24"/>
                    <a:pt x="107" y="24"/>
                  </a:cubicBezTo>
                  <a:cubicBezTo>
                    <a:pt x="0" y="0"/>
                    <a:pt x="0" y="0"/>
                    <a:pt x="0"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8" name="Google Shape;3218;p25"/>
            <p:cNvSpPr/>
            <p:nvPr/>
          </p:nvSpPr>
          <p:spPr>
            <a:xfrm>
              <a:off x="7094538" y="4822825"/>
              <a:ext cx="419100" cy="46038"/>
            </a:xfrm>
            <a:custGeom>
              <a:avLst/>
              <a:gdLst/>
              <a:ahLst/>
              <a:cxnLst/>
              <a:rect l="l" t="t" r="r" b="b"/>
              <a:pathLst>
                <a:path w="288" h="31" extrusionOk="0">
                  <a:moveTo>
                    <a:pt x="0" y="0"/>
                  </a:moveTo>
                  <a:cubicBezTo>
                    <a:pt x="1" y="0"/>
                    <a:pt x="1" y="1"/>
                    <a:pt x="1" y="1"/>
                  </a:cubicBezTo>
                  <a:cubicBezTo>
                    <a:pt x="51" y="12"/>
                    <a:pt x="51" y="12"/>
                    <a:pt x="51" y="12"/>
                  </a:cubicBezTo>
                  <a:cubicBezTo>
                    <a:pt x="51" y="12"/>
                    <a:pt x="200" y="31"/>
                    <a:pt x="256" y="31"/>
                  </a:cubicBezTo>
                  <a:cubicBezTo>
                    <a:pt x="267" y="31"/>
                    <a:pt x="275" y="30"/>
                    <a:pt x="277" y="28"/>
                  </a:cubicBezTo>
                  <a:cubicBezTo>
                    <a:pt x="284" y="24"/>
                    <a:pt x="287" y="16"/>
                    <a:pt x="288" y="10"/>
                  </a:cubicBezTo>
                  <a:cubicBezTo>
                    <a:pt x="288" y="10"/>
                    <a:pt x="288" y="10"/>
                    <a:pt x="288" y="10"/>
                  </a:cubicBezTo>
                  <a:cubicBezTo>
                    <a:pt x="286" y="16"/>
                    <a:pt x="283" y="23"/>
                    <a:pt x="277" y="28"/>
                  </a:cubicBezTo>
                  <a:cubicBezTo>
                    <a:pt x="275" y="29"/>
                    <a:pt x="267" y="30"/>
                    <a:pt x="256" y="30"/>
                  </a:cubicBezTo>
                  <a:cubicBezTo>
                    <a:pt x="200" y="30"/>
                    <a:pt x="51" y="12"/>
                    <a:pt x="51" y="12"/>
                  </a:cubicBezTo>
                  <a:cubicBezTo>
                    <a:pt x="0" y="0"/>
                    <a:pt x="0" y="0"/>
                    <a:pt x="0" y="0"/>
                  </a:cubicBezTo>
                </a:path>
              </a:pathLst>
            </a:custGeom>
            <a:solidFill>
              <a:srgbClr val="3934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9" name="Google Shape;3219;p25"/>
            <p:cNvSpPr/>
            <p:nvPr/>
          </p:nvSpPr>
          <p:spPr>
            <a:xfrm>
              <a:off x="7513638" y="4821238"/>
              <a:ext cx="1588" cy="15875"/>
            </a:xfrm>
            <a:custGeom>
              <a:avLst/>
              <a:gdLst/>
              <a:ahLst/>
              <a:cxnLst/>
              <a:rect l="l" t="t" r="r" b="b"/>
              <a:pathLst>
                <a:path w="1" h="11" extrusionOk="0">
                  <a:moveTo>
                    <a:pt x="1" y="0"/>
                  </a:moveTo>
                  <a:cubicBezTo>
                    <a:pt x="1" y="2"/>
                    <a:pt x="1" y="7"/>
                    <a:pt x="0" y="11"/>
                  </a:cubicBezTo>
                  <a:cubicBezTo>
                    <a:pt x="0" y="11"/>
                    <a:pt x="0" y="11"/>
                    <a:pt x="0" y="11"/>
                  </a:cubicBezTo>
                  <a:cubicBezTo>
                    <a:pt x="1" y="6"/>
                    <a:pt x="1" y="2"/>
                    <a:pt x="1" y="0"/>
                  </a:cubicBezTo>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0" name="Google Shape;3220;p25"/>
            <p:cNvSpPr/>
            <p:nvPr/>
          </p:nvSpPr>
          <p:spPr>
            <a:xfrm>
              <a:off x="6580188" y="4706938"/>
              <a:ext cx="269875" cy="61913"/>
            </a:xfrm>
            <a:custGeom>
              <a:avLst/>
              <a:gdLst/>
              <a:ahLst/>
              <a:cxnLst/>
              <a:rect l="l" t="t" r="r" b="b"/>
              <a:pathLst>
                <a:path w="186" h="42" extrusionOk="0">
                  <a:moveTo>
                    <a:pt x="0" y="0"/>
                  </a:moveTo>
                  <a:cubicBezTo>
                    <a:pt x="0" y="0"/>
                    <a:pt x="0" y="0"/>
                    <a:pt x="0" y="1"/>
                  </a:cubicBezTo>
                  <a:cubicBezTo>
                    <a:pt x="3" y="1"/>
                    <a:pt x="6" y="2"/>
                    <a:pt x="9" y="2"/>
                  </a:cubicBezTo>
                  <a:cubicBezTo>
                    <a:pt x="186" y="42"/>
                    <a:pt x="186" y="42"/>
                    <a:pt x="186" y="42"/>
                  </a:cubicBezTo>
                  <a:cubicBezTo>
                    <a:pt x="186" y="42"/>
                    <a:pt x="186" y="42"/>
                    <a:pt x="185" y="42"/>
                  </a:cubicBezTo>
                  <a:cubicBezTo>
                    <a:pt x="9" y="2"/>
                    <a:pt x="9" y="2"/>
                    <a:pt x="9" y="2"/>
                  </a:cubicBezTo>
                  <a:cubicBezTo>
                    <a:pt x="6" y="1"/>
                    <a:pt x="3" y="1"/>
                    <a:pt x="0" y="0"/>
                  </a:cubicBezTo>
                </a:path>
              </a:pathLst>
            </a:custGeom>
            <a:solidFill>
              <a:srgbClr val="E3AE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1" name="Google Shape;3221;p25"/>
            <p:cNvSpPr/>
            <p:nvPr/>
          </p:nvSpPr>
          <p:spPr>
            <a:xfrm>
              <a:off x="6413500" y="4171950"/>
              <a:ext cx="1101725" cy="695325"/>
            </a:xfrm>
            <a:custGeom>
              <a:avLst/>
              <a:gdLst/>
              <a:ahLst/>
              <a:cxnLst/>
              <a:rect l="l" t="t" r="r" b="b"/>
              <a:pathLst>
                <a:path w="758" h="479" extrusionOk="0">
                  <a:moveTo>
                    <a:pt x="148" y="0"/>
                  </a:moveTo>
                  <a:cubicBezTo>
                    <a:pt x="119" y="0"/>
                    <a:pt x="76" y="15"/>
                    <a:pt x="52" y="93"/>
                  </a:cubicBezTo>
                  <a:cubicBezTo>
                    <a:pt x="45" y="117"/>
                    <a:pt x="36" y="140"/>
                    <a:pt x="26" y="162"/>
                  </a:cubicBezTo>
                  <a:cubicBezTo>
                    <a:pt x="14" y="187"/>
                    <a:pt x="0" y="222"/>
                    <a:pt x="0" y="257"/>
                  </a:cubicBezTo>
                  <a:cubicBezTo>
                    <a:pt x="0" y="263"/>
                    <a:pt x="1" y="270"/>
                    <a:pt x="2" y="277"/>
                  </a:cubicBezTo>
                  <a:cubicBezTo>
                    <a:pt x="9" y="317"/>
                    <a:pt x="38" y="354"/>
                    <a:pt x="115" y="369"/>
                  </a:cubicBezTo>
                  <a:cubicBezTo>
                    <a:pt x="118" y="370"/>
                    <a:pt x="121" y="370"/>
                    <a:pt x="124" y="371"/>
                  </a:cubicBezTo>
                  <a:cubicBezTo>
                    <a:pt x="300" y="411"/>
                    <a:pt x="300" y="411"/>
                    <a:pt x="300" y="411"/>
                  </a:cubicBezTo>
                  <a:cubicBezTo>
                    <a:pt x="362" y="425"/>
                    <a:pt x="362" y="425"/>
                    <a:pt x="362" y="425"/>
                  </a:cubicBezTo>
                  <a:cubicBezTo>
                    <a:pt x="469" y="449"/>
                    <a:pt x="469" y="449"/>
                    <a:pt x="469" y="449"/>
                  </a:cubicBezTo>
                  <a:cubicBezTo>
                    <a:pt x="520" y="461"/>
                    <a:pt x="520" y="461"/>
                    <a:pt x="520" y="461"/>
                  </a:cubicBezTo>
                  <a:cubicBezTo>
                    <a:pt x="520" y="461"/>
                    <a:pt x="669" y="479"/>
                    <a:pt x="725" y="479"/>
                  </a:cubicBezTo>
                  <a:cubicBezTo>
                    <a:pt x="736" y="479"/>
                    <a:pt x="744" y="478"/>
                    <a:pt x="746" y="477"/>
                  </a:cubicBezTo>
                  <a:cubicBezTo>
                    <a:pt x="752" y="472"/>
                    <a:pt x="755" y="465"/>
                    <a:pt x="757" y="459"/>
                  </a:cubicBezTo>
                  <a:cubicBezTo>
                    <a:pt x="758" y="455"/>
                    <a:pt x="758" y="450"/>
                    <a:pt x="758" y="448"/>
                  </a:cubicBezTo>
                  <a:cubicBezTo>
                    <a:pt x="758" y="446"/>
                    <a:pt x="758" y="445"/>
                    <a:pt x="758" y="445"/>
                  </a:cubicBezTo>
                  <a:cubicBezTo>
                    <a:pt x="758" y="445"/>
                    <a:pt x="524" y="445"/>
                    <a:pt x="478" y="373"/>
                  </a:cubicBezTo>
                  <a:cubicBezTo>
                    <a:pt x="432" y="301"/>
                    <a:pt x="430" y="203"/>
                    <a:pt x="430" y="203"/>
                  </a:cubicBezTo>
                  <a:cubicBezTo>
                    <a:pt x="430" y="203"/>
                    <a:pt x="430" y="203"/>
                    <a:pt x="430" y="203"/>
                  </a:cubicBezTo>
                  <a:cubicBezTo>
                    <a:pt x="430" y="203"/>
                    <a:pt x="430" y="203"/>
                    <a:pt x="430" y="203"/>
                  </a:cubicBezTo>
                  <a:cubicBezTo>
                    <a:pt x="430" y="203"/>
                    <a:pt x="430" y="202"/>
                    <a:pt x="430" y="202"/>
                  </a:cubicBezTo>
                  <a:cubicBezTo>
                    <a:pt x="430" y="187"/>
                    <a:pt x="423" y="50"/>
                    <a:pt x="194" y="8"/>
                  </a:cubicBezTo>
                  <a:cubicBezTo>
                    <a:pt x="186" y="6"/>
                    <a:pt x="178" y="5"/>
                    <a:pt x="169" y="3"/>
                  </a:cubicBezTo>
                  <a:cubicBezTo>
                    <a:pt x="164" y="1"/>
                    <a:pt x="157" y="0"/>
                    <a:pt x="148" y="0"/>
                  </a:cubicBezTo>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2" name="Google Shape;3222;p25"/>
            <p:cNvSpPr/>
            <p:nvPr/>
          </p:nvSpPr>
          <p:spPr>
            <a:xfrm>
              <a:off x="6823075" y="3948113"/>
              <a:ext cx="1044575" cy="801688"/>
            </a:xfrm>
            <a:custGeom>
              <a:avLst/>
              <a:gdLst/>
              <a:ahLst/>
              <a:cxnLst/>
              <a:rect l="l" t="t" r="r" b="b"/>
              <a:pathLst>
                <a:path w="718" h="552" extrusionOk="0">
                  <a:moveTo>
                    <a:pt x="718" y="52"/>
                  </a:moveTo>
                  <a:cubicBezTo>
                    <a:pt x="713" y="22"/>
                    <a:pt x="686" y="0"/>
                    <a:pt x="656" y="1"/>
                  </a:cubicBezTo>
                  <a:cubicBezTo>
                    <a:pt x="599" y="2"/>
                    <a:pt x="423" y="9"/>
                    <a:pt x="342" y="63"/>
                  </a:cubicBezTo>
                  <a:cubicBezTo>
                    <a:pt x="342" y="63"/>
                    <a:pt x="280" y="103"/>
                    <a:pt x="262" y="103"/>
                  </a:cubicBezTo>
                  <a:cubicBezTo>
                    <a:pt x="244" y="103"/>
                    <a:pt x="0" y="311"/>
                    <a:pt x="362" y="497"/>
                  </a:cubicBezTo>
                  <a:cubicBezTo>
                    <a:pt x="362" y="497"/>
                    <a:pt x="556" y="552"/>
                    <a:pt x="632" y="422"/>
                  </a:cubicBezTo>
                  <a:cubicBezTo>
                    <a:pt x="632" y="422"/>
                    <a:pt x="686" y="283"/>
                    <a:pt x="682" y="235"/>
                  </a:cubicBezTo>
                  <a:cubicBezTo>
                    <a:pt x="678" y="187"/>
                    <a:pt x="718" y="57"/>
                    <a:pt x="718" y="57"/>
                  </a:cubicBezTo>
                  <a:cubicBezTo>
                    <a:pt x="718" y="57"/>
                    <a:pt x="718" y="55"/>
                    <a:pt x="718" y="52"/>
                  </a:cubicBezTo>
                </a:path>
              </a:pathLst>
            </a:cu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3" name="Google Shape;3223;p25"/>
            <p:cNvSpPr/>
            <p:nvPr/>
          </p:nvSpPr>
          <p:spPr>
            <a:xfrm>
              <a:off x="7815263" y="4268788"/>
              <a:ext cx="1588" cy="25400"/>
            </a:xfrm>
            <a:custGeom>
              <a:avLst/>
              <a:gdLst/>
              <a:ahLst/>
              <a:cxnLst/>
              <a:rect l="l" t="t" r="r" b="b"/>
              <a:pathLst>
                <a:path w="2" h="17" extrusionOk="0">
                  <a:moveTo>
                    <a:pt x="2" y="0"/>
                  </a:moveTo>
                  <a:cubicBezTo>
                    <a:pt x="2" y="0"/>
                    <a:pt x="1" y="0"/>
                    <a:pt x="0" y="1"/>
                  </a:cubicBezTo>
                  <a:cubicBezTo>
                    <a:pt x="0" y="6"/>
                    <a:pt x="0" y="10"/>
                    <a:pt x="0" y="14"/>
                  </a:cubicBezTo>
                  <a:cubicBezTo>
                    <a:pt x="0" y="15"/>
                    <a:pt x="0" y="16"/>
                    <a:pt x="0" y="17"/>
                  </a:cubicBezTo>
                  <a:cubicBezTo>
                    <a:pt x="1" y="12"/>
                    <a:pt x="1" y="6"/>
                    <a:pt x="2"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4" name="Google Shape;3224;p25"/>
            <p:cNvSpPr/>
            <p:nvPr/>
          </p:nvSpPr>
          <p:spPr>
            <a:xfrm>
              <a:off x="7815263" y="4054475"/>
              <a:ext cx="52388" cy="215900"/>
            </a:xfrm>
            <a:custGeom>
              <a:avLst/>
              <a:gdLst/>
              <a:ahLst/>
              <a:cxnLst/>
              <a:rect l="l" t="t" r="r" b="b"/>
              <a:pathLst>
                <a:path w="36" h="149" extrusionOk="0">
                  <a:moveTo>
                    <a:pt x="31" y="0"/>
                  </a:moveTo>
                  <a:cubicBezTo>
                    <a:pt x="22" y="33"/>
                    <a:pt x="2" y="107"/>
                    <a:pt x="0" y="149"/>
                  </a:cubicBezTo>
                  <a:cubicBezTo>
                    <a:pt x="1" y="148"/>
                    <a:pt x="2" y="148"/>
                    <a:pt x="2" y="148"/>
                  </a:cubicBezTo>
                  <a:cubicBezTo>
                    <a:pt x="11" y="94"/>
                    <a:pt x="36" y="18"/>
                    <a:pt x="36" y="18"/>
                  </a:cubicBezTo>
                  <a:cubicBezTo>
                    <a:pt x="36" y="18"/>
                    <a:pt x="36" y="17"/>
                    <a:pt x="36" y="14"/>
                  </a:cubicBezTo>
                  <a:cubicBezTo>
                    <a:pt x="35" y="9"/>
                    <a:pt x="33" y="5"/>
                    <a:pt x="31"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5" name="Google Shape;3225;p25"/>
            <p:cNvSpPr/>
            <p:nvPr/>
          </p:nvSpPr>
          <p:spPr>
            <a:xfrm>
              <a:off x="7747000" y="4311650"/>
              <a:ext cx="71438" cy="238125"/>
            </a:xfrm>
            <a:custGeom>
              <a:avLst/>
              <a:gdLst/>
              <a:ahLst/>
              <a:cxnLst/>
              <a:rect l="l" t="t" r="r" b="b"/>
              <a:pathLst>
                <a:path w="49" h="165" extrusionOk="0">
                  <a:moveTo>
                    <a:pt x="46" y="0"/>
                  </a:moveTo>
                  <a:cubicBezTo>
                    <a:pt x="41" y="47"/>
                    <a:pt x="11" y="133"/>
                    <a:pt x="0" y="162"/>
                  </a:cubicBezTo>
                  <a:cubicBezTo>
                    <a:pt x="0" y="163"/>
                    <a:pt x="1" y="164"/>
                    <a:pt x="2" y="165"/>
                  </a:cubicBezTo>
                  <a:cubicBezTo>
                    <a:pt x="15" y="130"/>
                    <a:pt x="49" y="41"/>
                    <a:pt x="46" y="6"/>
                  </a:cubicBezTo>
                  <a:cubicBezTo>
                    <a:pt x="46" y="4"/>
                    <a:pt x="46" y="2"/>
                    <a:pt x="46"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6" name="Google Shape;3226;p25"/>
            <p:cNvSpPr/>
            <p:nvPr/>
          </p:nvSpPr>
          <p:spPr>
            <a:xfrm>
              <a:off x="7743825" y="4546600"/>
              <a:ext cx="6350" cy="15875"/>
            </a:xfrm>
            <a:custGeom>
              <a:avLst/>
              <a:gdLst/>
              <a:ahLst/>
              <a:cxnLst/>
              <a:rect l="l" t="t" r="r" b="b"/>
              <a:pathLst>
                <a:path w="5" h="11" extrusionOk="0">
                  <a:moveTo>
                    <a:pt x="3" y="0"/>
                  </a:moveTo>
                  <a:cubicBezTo>
                    <a:pt x="2" y="3"/>
                    <a:pt x="1" y="6"/>
                    <a:pt x="0" y="8"/>
                  </a:cubicBezTo>
                  <a:cubicBezTo>
                    <a:pt x="0" y="9"/>
                    <a:pt x="1" y="10"/>
                    <a:pt x="1" y="11"/>
                  </a:cubicBezTo>
                  <a:cubicBezTo>
                    <a:pt x="2" y="9"/>
                    <a:pt x="3" y="6"/>
                    <a:pt x="5" y="3"/>
                  </a:cubicBezTo>
                  <a:cubicBezTo>
                    <a:pt x="4" y="2"/>
                    <a:pt x="3" y="1"/>
                    <a:pt x="3" y="0"/>
                  </a:cubicBezTo>
                </a:path>
              </a:pathLst>
            </a:custGeom>
            <a:solidFill>
              <a:srgbClr val="3934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7" name="Google Shape;3227;p25"/>
            <p:cNvSpPr/>
            <p:nvPr/>
          </p:nvSpPr>
          <p:spPr>
            <a:xfrm>
              <a:off x="7605713" y="4557713"/>
              <a:ext cx="139700" cy="111125"/>
            </a:xfrm>
            <a:custGeom>
              <a:avLst/>
              <a:gdLst/>
              <a:ahLst/>
              <a:cxnLst/>
              <a:rect l="l" t="t" r="r" b="b"/>
              <a:pathLst>
                <a:path w="96" h="77" extrusionOk="0">
                  <a:moveTo>
                    <a:pt x="95" y="0"/>
                  </a:moveTo>
                  <a:cubicBezTo>
                    <a:pt x="94" y="1"/>
                    <a:pt x="94" y="2"/>
                    <a:pt x="94" y="2"/>
                  </a:cubicBezTo>
                  <a:cubicBezTo>
                    <a:pt x="71" y="42"/>
                    <a:pt x="37" y="64"/>
                    <a:pt x="0" y="76"/>
                  </a:cubicBezTo>
                  <a:cubicBezTo>
                    <a:pt x="0" y="76"/>
                    <a:pt x="0" y="77"/>
                    <a:pt x="0" y="77"/>
                  </a:cubicBezTo>
                  <a:cubicBezTo>
                    <a:pt x="36" y="66"/>
                    <a:pt x="71" y="46"/>
                    <a:pt x="94" y="9"/>
                  </a:cubicBezTo>
                  <a:cubicBezTo>
                    <a:pt x="94" y="9"/>
                    <a:pt x="95" y="7"/>
                    <a:pt x="96" y="3"/>
                  </a:cubicBezTo>
                  <a:cubicBezTo>
                    <a:pt x="96" y="2"/>
                    <a:pt x="95" y="1"/>
                    <a:pt x="95" y="0"/>
                  </a:cubicBezTo>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8" name="Google Shape;3228;p25"/>
            <p:cNvSpPr/>
            <p:nvPr/>
          </p:nvSpPr>
          <p:spPr>
            <a:xfrm>
              <a:off x="7056438" y="4349750"/>
              <a:ext cx="549275" cy="334963"/>
            </a:xfrm>
            <a:custGeom>
              <a:avLst/>
              <a:gdLst/>
              <a:ahLst/>
              <a:cxnLst/>
              <a:rect l="l" t="t" r="r" b="b"/>
              <a:pathLst>
                <a:path w="377" h="231" extrusionOk="0">
                  <a:moveTo>
                    <a:pt x="377" y="219"/>
                  </a:moveTo>
                  <a:cubicBezTo>
                    <a:pt x="354" y="227"/>
                    <a:pt x="329" y="230"/>
                    <a:pt x="306" y="231"/>
                  </a:cubicBezTo>
                  <a:cubicBezTo>
                    <a:pt x="329" y="230"/>
                    <a:pt x="353" y="227"/>
                    <a:pt x="377" y="220"/>
                  </a:cubicBezTo>
                  <a:cubicBezTo>
                    <a:pt x="377" y="220"/>
                    <a:pt x="377" y="219"/>
                    <a:pt x="377" y="219"/>
                  </a:cubicBezTo>
                  <a:moveTo>
                    <a:pt x="4" y="0"/>
                  </a:moveTo>
                  <a:cubicBezTo>
                    <a:pt x="0" y="66"/>
                    <a:pt x="42" y="145"/>
                    <a:pt x="201" y="220"/>
                  </a:cubicBezTo>
                  <a:cubicBezTo>
                    <a:pt x="201" y="220"/>
                    <a:pt x="236" y="230"/>
                    <a:pt x="281" y="231"/>
                  </a:cubicBezTo>
                  <a:cubicBezTo>
                    <a:pt x="236" y="229"/>
                    <a:pt x="201" y="220"/>
                    <a:pt x="201" y="220"/>
                  </a:cubicBezTo>
                  <a:cubicBezTo>
                    <a:pt x="56" y="145"/>
                    <a:pt x="8" y="67"/>
                    <a:pt x="4"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29" name="Google Shape;3229;p25"/>
            <p:cNvSpPr/>
            <p:nvPr/>
          </p:nvSpPr>
          <p:spPr>
            <a:xfrm>
              <a:off x="7062788" y="4006850"/>
              <a:ext cx="796925" cy="677863"/>
            </a:xfrm>
            <a:custGeom>
              <a:avLst/>
              <a:gdLst/>
              <a:ahLst/>
              <a:cxnLst/>
              <a:rect l="l" t="t" r="r" b="b"/>
              <a:pathLst>
                <a:path w="548" h="468" extrusionOk="0">
                  <a:moveTo>
                    <a:pt x="492" y="0"/>
                  </a:moveTo>
                  <a:cubicBezTo>
                    <a:pt x="491" y="0"/>
                    <a:pt x="491" y="0"/>
                    <a:pt x="491" y="0"/>
                  </a:cubicBezTo>
                  <a:cubicBezTo>
                    <a:pt x="434" y="1"/>
                    <a:pt x="258" y="8"/>
                    <a:pt x="177" y="57"/>
                  </a:cubicBezTo>
                  <a:cubicBezTo>
                    <a:pt x="177" y="57"/>
                    <a:pt x="115" y="94"/>
                    <a:pt x="97" y="94"/>
                  </a:cubicBezTo>
                  <a:cubicBezTo>
                    <a:pt x="87" y="94"/>
                    <a:pt x="6" y="154"/>
                    <a:pt x="0" y="237"/>
                  </a:cubicBezTo>
                  <a:cubicBezTo>
                    <a:pt x="4" y="304"/>
                    <a:pt x="52" y="382"/>
                    <a:pt x="197" y="457"/>
                  </a:cubicBezTo>
                  <a:cubicBezTo>
                    <a:pt x="197" y="457"/>
                    <a:pt x="232" y="466"/>
                    <a:pt x="277" y="468"/>
                  </a:cubicBezTo>
                  <a:cubicBezTo>
                    <a:pt x="281" y="468"/>
                    <a:pt x="285" y="468"/>
                    <a:pt x="290" y="468"/>
                  </a:cubicBezTo>
                  <a:cubicBezTo>
                    <a:pt x="294" y="468"/>
                    <a:pt x="298" y="468"/>
                    <a:pt x="302" y="468"/>
                  </a:cubicBezTo>
                  <a:cubicBezTo>
                    <a:pt x="325" y="467"/>
                    <a:pt x="350" y="464"/>
                    <a:pt x="373" y="456"/>
                  </a:cubicBezTo>
                  <a:cubicBezTo>
                    <a:pt x="410" y="444"/>
                    <a:pt x="444" y="422"/>
                    <a:pt x="467" y="382"/>
                  </a:cubicBezTo>
                  <a:cubicBezTo>
                    <a:pt x="467" y="382"/>
                    <a:pt x="467" y="381"/>
                    <a:pt x="468" y="380"/>
                  </a:cubicBezTo>
                  <a:cubicBezTo>
                    <a:pt x="469" y="378"/>
                    <a:pt x="470" y="375"/>
                    <a:pt x="471" y="372"/>
                  </a:cubicBezTo>
                  <a:cubicBezTo>
                    <a:pt x="471" y="372"/>
                    <a:pt x="471" y="372"/>
                    <a:pt x="471" y="372"/>
                  </a:cubicBezTo>
                  <a:cubicBezTo>
                    <a:pt x="482" y="343"/>
                    <a:pt x="512" y="257"/>
                    <a:pt x="517" y="210"/>
                  </a:cubicBezTo>
                  <a:cubicBezTo>
                    <a:pt x="517" y="207"/>
                    <a:pt x="517" y="203"/>
                    <a:pt x="517" y="198"/>
                  </a:cubicBezTo>
                  <a:cubicBezTo>
                    <a:pt x="517" y="197"/>
                    <a:pt x="517" y="196"/>
                    <a:pt x="517" y="195"/>
                  </a:cubicBezTo>
                  <a:cubicBezTo>
                    <a:pt x="517" y="191"/>
                    <a:pt x="517" y="187"/>
                    <a:pt x="517" y="182"/>
                  </a:cubicBezTo>
                  <a:cubicBezTo>
                    <a:pt x="519" y="140"/>
                    <a:pt x="539" y="66"/>
                    <a:pt x="548" y="33"/>
                  </a:cubicBezTo>
                  <a:cubicBezTo>
                    <a:pt x="538" y="13"/>
                    <a:pt x="517" y="0"/>
                    <a:pt x="492" y="0"/>
                  </a:cubicBezTo>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0" name="Google Shape;3230;p25"/>
            <p:cNvSpPr/>
            <p:nvPr/>
          </p:nvSpPr>
          <p:spPr>
            <a:xfrm>
              <a:off x="7491413" y="4668838"/>
              <a:ext cx="93663" cy="198438"/>
            </a:xfrm>
            <a:prstGeom prst="rect">
              <a:avLst/>
            </a:prstGeom>
            <a:solidFill>
              <a:srgbClr val="5F5D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1" name="Google Shape;3231;p25"/>
            <p:cNvSpPr/>
            <p:nvPr/>
          </p:nvSpPr>
          <p:spPr>
            <a:xfrm>
              <a:off x="3919538" y="3833813"/>
              <a:ext cx="523875" cy="30163"/>
            </a:xfrm>
            <a:custGeom>
              <a:avLst/>
              <a:gdLst/>
              <a:ahLst/>
              <a:cxnLst/>
              <a:rect l="l" t="t" r="r" b="b"/>
              <a:pathLst>
                <a:path w="360" h="21" extrusionOk="0">
                  <a:moveTo>
                    <a:pt x="99" y="0"/>
                  </a:moveTo>
                  <a:cubicBezTo>
                    <a:pt x="40" y="1"/>
                    <a:pt x="0" y="5"/>
                    <a:pt x="0" y="10"/>
                  </a:cubicBezTo>
                  <a:cubicBezTo>
                    <a:pt x="0" y="16"/>
                    <a:pt x="80" y="21"/>
                    <a:pt x="180" y="21"/>
                  </a:cubicBezTo>
                  <a:cubicBezTo>
                    <a:pt x="279" y="21"/>
                    <a:pt x="360" y="16"/>
                    <a:pt x="360" y="10"/>
                  </a:cubicBezTo>
                  <a:cubicBezTo>
                    <a:pt x="360" y="6"/>
                    <a:pt x="331" y="3"/>
                    <a:pt x="287" y="1"/>
                  </a:cubicBezTo>
                  <a:cubicBezTo>
                    <a:pt x="287" y="7"/>
                    <a:pt x="287" y="7"/>
                    <a:pt x="287" y="7"/>
                  </a:cubicBezTo>
                  <a:cubicBezTo>
                    <a:pt x="275" y="7"/>
                    <a:pt x="275" y="7"/>
                    <a:pt x="275" y="7"/>
                  </a:cubicBezTo>
                  <a:cubicBezTo>
                    <a:pt x="100" y="7"/>
                    <a:pt x="100" y="7"/>
                    <a:pt x="100" y="7"/>
                  </a:cubicBezTo>
                  <a:cubicBezTo>
                    <a:pt x="99" y="7"/>
                    <a:pt x="99" y="7"/>
                    <a:pt x="99" y="7"/>
                  </a:cubicBezTo>
                  <a:cubicBezTo>
                    <a:pt x="99" y="0"/>
                    <a:pt x="99" y="0"/>
                    <a:pt x="99" y="0"/>
                  </a:cubicBezTo>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2" name="Google Shape;3232;p25"/>
            <p:cNvSpPr/>
            <p:nvPr/>
          </p:nvSpPr>
          <p:spPr>
            <a:xfrm>
              <a:off x="4029075" y="3146425"/>
              <a:ext cx="450850" cy="450850"/>
            </a:xfrm>
            <a:custGeom>
              <a:avLst/>
              <a:gdLst/>
              <a:ahLst/>
              <a:cxnLst/>
              <a:rect l="l" t="t" r="r" b="b"/>
              <a:pathLst>
                <a:path w="310" h="310" extrusionOk="0">
                  <a:moveTo>
                    <a:pt x="255" y="37"/>
                  </a:moveTo>
                  <a:cubicBezTo>
                    <a:pt x="251" y="42"/>
                    <a:pt x="248" y="48"/>
                    <a:pt x="246" y="54"/>
                  </a:cubicBezTo>
                  <a:cubicBezTo>
                    <a:pt x="245" y="56"/>
                    <a:pt x="245" y="57"/>
                    <a:pt x="244" y="59"/>
                  </a:cubicBezTo>
                  <a:cubicBezTo>
                    <a:pt x="243" y="59"/>
                    <a:pt x="242" y="58"/>
                    <a:pt x="241" y="58"/>
                  </a:cubicBezTo>
                  <a:cubicBezTo>
                    <a:pt x="237" y="57"/>
                    <a:pt x="232" y="56"/>
                    <a:pt x="227" y="57"/>
                  </a:cubicBezTo>
                  <a:cubicBezTo>
                    <a:pt x="227" y="55"/>
                    <a:pt x="227" y="53"/>
                    <a:pt x="227" y="51"/>
                  </a:cubicBezTo>
                  <a:cubicBezTo>
                    <a:pt x="228" y="30"/>
                    <a:pt x="225" y="0"/>
                    <a:pt x="205" y="13"/>
                  </a:cubicBezTo>
                  <a:cubicBezTo>
                    <a:pt x="186" y="25"/>
                    <a:pt x="200" y="45"/>
                    <a:pt x="212" y="58"/>
                  </a:cubicBezTo>
                  <a:cubicBezTo>
                    <a:pt x="215" y="61"/>
                    <a:pt x="215" y="61"/>
                    <a:pt x="215" y="61"/>
                  </a:cubicBezTo>
                  <a:cubicBezTo>
                    <a:pt x="204" y="69"/>
                    <a:pt x="202" y="88"/>
                    <a:pt x="200" y="107"/>
                  </a:cubicBezTo>
                  <a:cubicBezTo>
                    <a:pt x="198" y="127"/>
                    <a:pt x="181" y="148"/>
                    <a:pt x="170" y="161"/>
                  </a:cubicBezTo>
                  <a:cubicBezTo>
                    <a:pt x="169" y="162"/>
                    <a:pt x="168" y="163"/>
                    <a:pt x="167" y="164"/>
                  </a:cubicBezTo>
                  <a:cubicBezTo>
                    <a:pt x="158" y="157"/>
                    <a:pt x="146" y="154"/>
                    <a:pt x="135" y="156"/>
                  </a:cubicBezTo>
                  <a:cubicBezTo>
                    <a:pt x="135" y="154"/>
                    <a:pt x="134" y="152"/>
                    <a:pt x="133" y="150"/>
                  </a:cubicBezTo>
                  <a:cubicBezTo>
                    <a:pt x="125" y="118"/>
                    <a:pt x="106" y="62"/>
                    <a:pt x="82" y="50"/>
                  </a:cubicBezTo>
                  <a:cubicBezTo>
                    <a:pt x="85" y="46"/>
                    <a:pt x="85" y="46"/>
                    <a:pt x="85" y="46"/>
                  </a:cubicBezTo>
                  <a:cubicBezTo>
                    <a:pt x="95" y="33"/>
                    <a:pt x="107" y="13"/>
                    <a:pt x="90" y="8"/>
                  </a:cubicBezTo>
                  <a:cubicBezTo>
                    <a:pt x="73" y="3"/>
                    <a:pt x="72" y="25"/>
                    <a:pt x="73" y="41"/>
                  </a:cubicBezTo>
                  <a:cubicBezTo>
                    <a:pt x="73" y="43"/>
                    <a:pt x="73" y="45"/>
                    <a:pt x="73" y="47"/>
                  </a:cubicBezTo>
                  <a:cubicBezTo>
                    <a:pt x="66" y="48"/>
                    <a:pt x="60" y="51"/>
                    <a:pt x="56" y="56"/>
                  </a:cubicBezTo>
                  <a:cubicBezTo>
                    <a:pt x="53" y="53"/>
                    <a:pt x="53" y="53"/>
                    <a:pt x="53" y="53"/>
                  </a:cubicBezTo>
                  <a:cubicBezTo>
                    <a:pt x="39" y="37"/>
                    <a:pt x="14" y="11"/>
                    <a:pt x="7" y="31"/>
                  </a:cubicBezTo>
                  <a:cubicBezTo>
                    <a:pt x="0" y="48"/>
                    <a:pt x="22" y="72"/>
                    <a:pt x="37" y="85"/>
                  </a:cubicBezTo>
                  <a:cubicBezTo>
                    <a:pt x="38" y="86"/>
                    <a:pt x="38" y="86"/>
                    <a:pt x="38" y="86"/>
                  </a:cubicBezTo>
                  <a:cubicBezTo>
                    <a:pt x="28" y="128"/>
                    <a:pt x="73" y="163"/>
                    <a:pt x="97" y="177"/>
                  </a:cubicBezTo>
                  <a:cubicBezTo>
                    <a:pt x="101" y="179"/>
                    <a:pt x="101" y="179"/>
                    <a:pt x="101" y="179"/>
                  </a:cubicBezTo>
                  <a:cubicBezTo>
                    <a:pt x="67" y="219"/>
                    <a:pt x="46" y="293"/>
                    <a:pt x="46" y="293"/>
                  </a:cubicBezTo>
                  <a:cubicBezTo>
                    <a:pt x="140" y="310"/>
                    <a:pt x="140" y="310"/>
                    <a:pt x="140" y="310"/>
                  </a:cubicBezTo>
                  <a:cubicBezTo>
                    <a:pt x="140" y="310"/>
                    <a:pt x="203" y="256"/>
                    <a:pt x="195" y="206"/>
                  </a:cubicBezTo>
                  <a:cubicBezTo>
                    <a:pt x="195" y="206"/>
                    <a:pt x="195" y="206"/>
                    <a:pt x="195" y="206"/>
                  </a:cubicBezTo>
                  <a:cubicBezTo>
                    <a:pt x="258" y="193"/>
                    <a:pt x="272" y="127"/>
                    <a:pt x="262" y="87"/>
                  </a:cubicBezTo>
                  <a:cubicBezTo>
                    <a:pt x="263" y="87"/>
                    <a:pt x="263" y="87"/>
                    <a:pt x="263" y="87"/>
                  </a:cubicBezTo>
                  <a:cubicBezTo>
                    <a:pt x="275" y="82"/>
                    <a:pt x="285" y="74"/>
                    <a:pt x="292" y="65"/>
                  </a:cubicBezTo>
                  <a:cubicBezTo>
                    <a:pt x="310" y="41"/>
                    <a:pt x="273" y="13"/>
                    <a:pt x="255" y="37"/>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3" name="Google Shape;3233;p25"/>
            <p:cNvSpPr/>
            <p:nvPr/>
          </p:nvSpPr>
          <p:spPr>
            <a:xfrm>
              <a:off x="4038600" y="3157538"/>
              <a:ext cx="390525" cy="401638"/>
            </a:xfrm>
            <a:custGeom>
              <a:avLst/>
              <a:gdLst/>
              <a:ahLst/>
              <a:cxnLst/>
              <a:rect l="l" t="t" r="r" b="b"/>
              <a:pathLst>
                <a:path w="269" h="277" extrusionOk="0">
                  <a:moveTo>
                    <a:pt x="136" y="148"/>
                  </a:moveTo>
                  <a:cubicBezTo>
                    <a:pt x="135" y="148"/>
                    <a:pt x="135" y="148"/>
                    <a:pt x="135" y="148"/>
                  </a:cubicBezTo>
                  <a:cubicBezTo>
                    <a:pt x="135" y="148"/>
                    <a:pt x="135" y="149"/>
                    <a:pt x="135" y="149"/>
                  </a:cubicBezTo>
                  <a:cubicBezTo>
                    <a:pt x="136" y="149"/>
                    <a:pt x="137" y="148"/>
                    <a:pt x="138" y="148"/>
                  </a:cubicBezTo>
                  <a:cubicBezTo>
                    <a:pt x="137" y="148"/>
                    <a:pt x="137" y="148"/>
                    <a:pt x="136" y="148"/>
                  </a:cubicBezTo>
                  <a:moveTo>
                    <a:pt x="266" y="21"/>
                  </a:moveTo>
                  <a:cubicBezTo>
                    <a:pt x="260" y="21"/>
                    <a:pt x="254" y="24"/>
                    <a:pt x="249" y="30"/>
                  </a:cubicBezTo>
                  <a:cubicBezTo>
                    <a:pt x="245" y="35"/>
                    <a:pt x="242" y="41"/>
                    <a:pt x="240" y="47"/>
                  </a:cubicBezTo>
                  <a:cubicBezTo>
                    <a:pt x="240" y="48"/>
                    <a:pt x="239" y="49"/>
                    <a:pt x="239" y="50"/>
                  </a:cubicBezTo>
                  <a:cubicBezTo>
                    <a:pt x="240" y="51"/>
                    <a:pt x="240" y="51"/>
                    <a:pt x="241" y="51"/>
                  </a:cubicBezTo>
                  <a:cubicBezTo>
                    <a:pt x="242" y="51"/>
                    <a:pt x="243" y="52"/>
                    <a:pt x="244" y="52"/>
                  </a:cubicBezTo>
                  <a:cubicBezTo>
                    <a:pt x="245" y="50"/>
                    <a:pt x="245" y="49"/>
                    <a:pt x="246" y="47"/>
                  </a:cubicBezTo>
                  <a:cubicBezTo>
                    <a:pt x="246" y="47"/>
                    <a:pt x="246" y="47"/>
                    <a:pt x="246" y="47"/>
                  </a:cubicBezTo>
                  <a:cubicBezTo>
                    <a:pt x="248" y="41"/>
                    <a:pt x="251" y="35"/>
                    <a:pt x="255" y="30"/>
                  </a:cubicBezTo>
                  <a:cubicBezTo>
                    <a:pt x="259" y="25"/>
                    <a:pt x="264" y="22"/>
                    <a:pt x="269" y="21"/>
                  </a:cubicBezTo>
                  <a:cubicBezTo>
                    <a:pt x="268" y="21"/>
                    <a:pt x="267" y="21"/>
                    <a:pt x="266" y="21"/>
                  </a:cubicBezTo>
                  <a:moveTo>
                    <a:pt x="10" y="17"/>
                  </a:moveTo>
                  <a:cubicBezTo>
                    <a:pt x="6" y="17"/>
                    <a:pt x="3" y="19"/>
                    <a:pt x="1" y="24"/>
                  </a:cubicBezTo>
                  <a:cubicBezTo>
                    <a:pt x="0" y="26"/>
                    <a:pt x="0" y="28"/>
                    <a:pt x="0" y="31"/>
                  </a:cubicBezTo>
                  <a:cubicBezTo>
                    <a:pt x="0" y="47"/>
                    <a:pt x="18" y="66"/>
                    <a:pt x="31" y="78"/>
                  </a:cubicBezTo>
                  <a:cubicBezTo>
                    <a:pt x="32" y="79"/>
                    <a:pt x="32" y="79"/>
                    <a:pt x="32" y="79"/>
                  </a:cubicBezTo>
                  <a:cubicBezTo>
                    <a:pt x="32" y="79"/>
                    <a:pt x="32" y="79"/>
                    <a:pt x="32" y="79"/>
                  </a:cubicBezTo>
                  <a:cubicBezTo>
                    <a:pt x="31" y="83"/>
                    <a:pt x="31" y="87"/>
                    <a:pt x="31" y="91"/>
                  </a:cubicBezTo>
                  <a:cubicBezTo>
                    <a:pt x="31" y="128"/>
                    <a:pt x="69" y="157"/>
                    <a:pt x="91" y="170"/>
                  </a:cubicBezTo>
                  <a:cubicBezTo>
                    <a:pt x="95" y="172"/>
                    <a:pt x="95" y="172"/>
                    <a:pt x="95" y="172"/>
                  </a:cubicBezTo>
                  <a:cubicBezTo>
                    <a:pt x="95" y="172"/>
                    <a:pt x="95" y="172"/>
                    <a:pt x="95" y="172"/>
                  </a:cubicBezTo>
                  <a:cubicBezTo>
                    <a:pt x="68" y="203"/>
                    <a:pt x="50" y="256"/>
                    <a:pt x="43" y="277"/>
                  </a:cubicBezTo>
                  <a:cubicBezTo>
                    <a:pt x="49" y="277"/>
                    <a:pt x="49" y="277"/>
                    <a:pt x="49" y="277"/>
                  </a:cubicBezTo>
                  <a:cubicBezTo>
                    <a:pt x="55" y="256"/>
                    <a:pt x="74" y="204"/>
                    <a:pt x="100" y="172"/>
                  </a:cubicBezTo>
                  <a:cubicBezTo>
                    <a:pt x="99" y="172"/>
                    <a:pt x="98" y="171"/>
                    <a:pt x="97" y="171"/>
                  </a:cubicBezTo>
                  <a:cubicBezTo>
                    <a:pt x="97" y="171"/>
                    <a:pt x="97" y="170"/>
                    <a:pt x="97" y="170"/>
                  </a:cubicBezTo>
                  <a:cubicBezTo>
                    <a:pt x="97" y="170"/>
                    <a:pt x="97" y="170"/>
                    <a:pt x="97" y="170"/>
                  </a:cubicBezTo>
                  <a:cubicBezTo>
                    <a:pt x="73" y="155"/>
                    <a:pt x="27" y="121"/>
                    <a:pt x="38" y="79"/>
                  </a:cubicBezTo>
                  <a:cubicBezTo>
                    <a:pt x="38" y="79"/>
                    <a:pt x="37" y="78"/>
                    <a:pt x="37" y="78"/>
                  </a:cubicBezTo>
                  <a:cubicBezTo>
                    <a:pt x="22" y="65"/>
                    <a:pt x="0" y="41"/>
                    <a:pt x="7" y="24"/>
                  </a:cubicBezTo>
                  <a:cubicBezTo>
                    <a:pt x="8" y="20"/>
                    <a:pt x="10" y="18"/>
                    <a:pt x="13" y="17"/>
                  </a:cubicBezTo>
                  <a:cubicBezTo>
                    <a:pt x="12" y="17"/>
                    <a:pt x="11" y="17"/>
                    <a:pt x="10" y="17"/>
                  </a:cubicBezTo>
                  <a:moveTo>
                    <a:pt x="208" y="3"/>
                  </a:moveTo>
                  <a:cubicBezTo>
                    <a:pt x="205" y="3"/>
                    <a:pt x="203" y="4"/>
                    <a:pt x="199" y="6"/>
                  </a:cubicBezTo>
                  <a:cubicBezTo>
                    <a:pt x="192" y="10"/>
                    <a:pt x="190" y="15"/>
                    <a:pt x="190" y="21"/>
                  </a:cubicBezTo>
                  <a:cubicBezTo>
                    <a:pt x="190" y="31"/>
                    <a:pt x="198" y="42"/>
                    <a:pt x="206" y="51"/>
                  </a:cubicBezTo>
                  <a:cubicBezTo>
                    <a:pt x="209" y="54"/>
                    <a:pt x="209" y="54"/>
                    <a:pt x="209" y="54"/>
                  </a:cubicBezTo>
                  <a:cubicBezTo>
                    <a:pt x="209" y="54"/>
                    <a:pt x="209" y="54"/>
                    <a:pt x="209" y="54"/>
                  </a:cubicBezTo>
                  <a:cubicBezTo>
                    <a:pt x="198" y="62"/>
                    <a:pt x="196" y="81"/>
                    <a:pt x="194" y="100"/>
                  </a:cubicBezTo>
                  <a:cubicBezTo>
                    <a:pt x="192" y="120"/>
                    <a:pt x="175" y="141"/>
                    <a:pt x="164" y="154"/>
                  </a:cubicBezTo>
                  <a:cubicBezTo>
                    <a:pt x="164" y="154"/>
                    <a:pt x="164" y="154"/>
                    <a:pt x="163" y="155"/>
                  </a:cubicBezTo>
                  <a:cubicBezTo>
                    <a:pt x="165" y="155"/>
                    <a:pt x="166" y="156"/>
                    <a:pt x="167" y="157"/>
                  </a:cubicBezTo>
                  <a:cubicBezTo>
                    <a:pt x="168" y="156"/>
                    <a:pt x="169" y="155"/>
                    <a:pt x="170" y="154"/>
                  </a:cubicBezTo>
                  <a:cubicBezTo>
                    <a:pt x="170" y="154"/>
                    <a:pt x="170" y="154"/>
                    <a:pt x="170" y="154"/>
                  </a:cubicBezTo>
                  <a:cubicBezTo>
                    <a:pt x="181" y="141"/>
                    <a:pt x="198" y="120"/>
                    <a:pt x="200" y="100"/>
                  </a:cubicBezTo>
                  <a:cubicBezTo>
                    <a:pt x="201" y="81"/>
                    <a:pt x="204" y="62"/>
                    <a:pt x="215" y="54"/>
                  </a:cubicBezTo>
                  <a:cubicBezTo>
                    <a:pt x="214" y="53"/>
                    <a:pt x="213" y="52"/>
                    <a:pt x="212" y="51"/>
                  </a:cubicBezTo>
                  <a:cubicBezTo>
                    <a:pt x="212" y="51"/>
                    <a:pt x="212" y="51"/>
                    <a:pt x="212" y="51"/>
                  </a:cubicBezTo>
                  <a:cubicBezTo>
                    <a:pt x="199" y="38"/>
                    <a:pt x="186" y="18"/>
                    <a:pt x="205" y="6"/>
                  </a:cubicBezTo>
                  <a:cubicBezTo>
                    <a:pt x="207" y="5"/>
                    <a:pt x="209" y="4"/>
                    <a:pt x="211" y="3"/>
                  </a:cubicBezTo>
                  <a:cubicBezTo>
                    <a:pt x="210" y="3"/>
                    <a:pt x="209" y="3"/>
                    <a:pt x="208" y="3"/>
                  </a:cubicBezTo>
                  <a:moveTo>
                    <a:pt x="79" y="0"/>
                  </a:moveTo>
                  <a:cubicBezTo>
                    <a:pt x="69" y="0"/>
                    <a:pt x="66" y="14"/>
                    <a:pt x="66" y="27"/>
                  </a:cubicBezTo>
                  <a:cubicBezTo>
                    <a:pt x="66" y="30"/>
                    <a:pt x="67" y="32"/>
                    <a:pt x="67" y="34"/>
                  </a:cubicBezTo>
                  <a:cubicBezTo>
                    <a:pt x="67" y="36"/>
                    <a:pt x="67" y="38"/>
                    <a:pt x="67" y="40"/>
                  </a:cubicBezTo>
                  <a:cubicBezTo>
                    <a:pt x="67" y="40"/>
                    <a:pt x="67" y="40"/>
                    <a:pt x="67" y="40"/>
                  </a:cubicBezTo>
                  <a:cubicBezTo>
                    <a:pt x="67" y="40"/>
                    <a:pt x="67" y="40"/>
                    <a:pt x="67" y="40"/>
                  </a:cubicBezTo>
                  <a:cubicBezTo>
                    <a:pt x="62" y="40"/>
                    <a:pt x="57" y="42"/>
                    <a:pt x="53" y="46"/>
                  </a:cubicBezTo>
                  <a:cubicBezTo>
                    <a:pt x="53" y="46"/>
                    <a:pt x="53" y="46"/>
                    <a:pt x="53" y="46"/>
                  </a:cubicBezTo>
                  <a:cubicBezTo>
                    <a:pt x="54" y="47"/>
                    <a:pt x="55" y="48"/>
                    <a:pt x="55" y="49"/>
                  </a:cubicBezTo>
                  <a:cubicBezTo>
                    <a:pt x="61" y="43"/>
                    <a:pt x="67" y="40"/>
                    <a:pt x="72" y="40"/>
                  </a:cubicBezTo>
                  <a:cubicBezTo>
                    <a:pt x="73" y="40"/>
                    <a:pt x="73" y="40"/>
                    <a:pt x="73" y="40"/>
                  </a:cubicBezTo>
                  <a:cubicBezTo>
                    <a:pt x="73" y="38"/>
                    <a:pt x="73" y="36"/>
                    <a:pt x="72" y="34"/>
                  </a:cubicBezTo>
                  <a:cubicBezTo>
                    <a:pt x="72" y="21"/>
                    <a:pt x="73" y="3"/>
                    <a:pt x="83" y="1"/>
                  </a:cubicBezTo>
                  <a:cubicBezTo>
                    <a:pt x="82" y="0"/>
                    <a:pt x="80" y="0"/>
                    <a:pt x="79"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25"/>
            <p:cNvSpPr/>
            <p:nvPr/>
          </p:nvSpPr>
          <p:spPr>
            <a:xfrm>
              <a:off x="4038600" y="3162300"/>
              <a:ext cx="90488" cy="123825"/>
            </a:xfrm>
            <a:custGeom>
              <a:avLst/>
              <a:gdLst/>
              <a:ahLst/>
              <a:cxnLst/>
              <a:rect l="l" t="t" r="r" b="b"/>
              <a:pathLst>
                <a:path w="62" h="85" extrusionOk="0">
                  <a:moveTo>
                    <a:pt x="62" y="53"/>
                  </a:moveTo>
                  <a:cubicBezTo>
                    <a:pt x="51" y="85"/>
                    <a:pt x="51" y="85"/>
                    <a:pt x="51" y="85"/>
                  </a:cubicBezTo>
                  <a:cubicBezTo>
                    <a:pt x="51" y="85"/>
                    <a:pt x="45" y="81"/>
                    <a:pt x="37" y="74"/>
                  </a:cubicBezTo>
                  <a:cubicBezTo>
                    <a:pt x="22" y="61"/>
                    <a:pt x="0" y="37"/>
                    <a:pt x="7" y="20"/>
                  </a:cubicBezTo>
                  <a:cubicBezTo>
                    <a:pt x="14" y="0"/>
                    <a:pt x="39" y="26"/>
                    <a:pt x="53" y="42"/>
                  </a:cubicBezTo>
                  <a:cubicBezTo>
                    <a:pt x="58" y="48"/>
                    <a:pt x="62" y="53"/>
                    <a:pt x="62" y="53"/>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25"/>
            <p:cNvSpPr/>
            <p:nvPr/>
          </p:nvSpPr>
          <p:spPr>
            <a:xfrm>
              <a:off x="4141788" y="3151188"/>
              <a:ext cx="50800" cy="79375"/>
            </a:xfrm>
            <a:custGeom>
              <a:avLst/>
              <a:gdLst/>
              <a:ahLst/>
              <a:cxnLst/>
              <a:rect l="l" t="t" r="r" b="b"/>
              <a:pathLst>
                <a:path w="35" h="55" extrusionOk="0">
                  <a:moveTo>
                    <a:pt x="14" y="43"/>
                  </a:moveTo>
                  <a:cubicBezTo>
                    <a:pt x="11" y="47"/>
                    <a:pt x="7" y="51"/>
                    <a:pt x="3" y="55"/>
                  </a:cubicBezTo>
                  <a:cubicBezTo>
                    <a:pt x="2" y="50"/>
                    <a:pt x="2" y="44"/>
                    <a:pt x="1" y="38"/>
                  </a:cubicBezTo>
                  <a:cubicBezTo>
                    <a:pt x="0" y="22"/>
                    <a:pt x="2" y="0"/>
                    <a:pt x="19" y="5"/>
                  </a:cubicBezTo>
                  <a:cubicBezTo>
                    <a:pt x="35" y="10"/>
                    <a:pt x="24" y="30"/>
                    <a:pt x="14" y="43"/>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25"/>
            <p:cNvSpPr/>
            <p:nvPr/>
          </p:nvSpPr>
          <p:spPr>
            <a:xfrm>
              <a:off x="4308475" y="3146425"/>
              <a:ext cx="61913" cy="101600"/>
            </a:xfrm>
            <a:custGeom>
              <a:avLst/>
              <a:gdLst/>
              <a:ahLst/>
              <a:cxnLst/>
              <a:rect l="l" t="t" r="r" b="b"/>
              <a:pathLst>
                <a:path w="42" h="70" extrusionOk="0">
                  <a:moveTo>
                    <a:pt x="41" y="51"/>
                  </a:moveTo>
                  <a:cubicBezTo>
                    <a:pt x="41" y="61"/>
                    <a:pt x="40" y="70"/>
                    <a:pt x="40" y="70"/>
                  </a:cubicBezTo>
                  <a:cubicBezTo>
                    <a:pt x="35" y="66"/>
                    <a:pt x="30" y="62"/>
                    <a:pt x="26" y="58"/>
                  </a:cubicBezTo>
                  <a:cubicBezTo>
                    <a:pt x="13" y="45"/>
                    <a:pt x="0" y="25"/>
                    <a:pt x="19" y="13"/>
                  </a:cubicBezTo>
                  <a:cubicBezTo>
                    <a:pt x="39" y="0"/>
                    <a:pt x="42" y="30"/>
                    <a:pt x="41" y="51"/>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25"/>
            <p:cNvSpPr/>
            <p:nvPr/>
          </p:nvSpPr>
          <p:spPr>
            <a:xfrm>
              <a:off x="4387850" y="3165475"/>
              <a:ext cx="100013" cy="112713"/>
            </a:xfrm>
            <a:custGeom>
              <a:avLst/>
              <a:gdLst/>
              <a:ahLst/>
              <a:cxnLst/>
              <a:rect l="l" t="t" r="r" b="b"/>
              <a:pathLst>
                <a:path w="69" h="77" extrusionOk="0">
                  <a:moveTo>
                    <a:pt x="52" y="52"/>
                  </a:moveTo>
                  <a:cubicBezTo>
                    <a:pt x="44" y="61"/>
                    <a:pt x="34" y="69"/>
                    <a:pt x="23" y="74"/>
                  </a:cubicBezTo>
                  <a:cubicBezTo>
                    <a:pt x="20" y="75"/>
                    <a:pt x="17" y="76"/>
                    <a:pt x="13" y="77"/>
                  </a:cubicBezTo>
                  <a:cubicBezTo>
                    <a:pt x="0" y="59"/>
                    <a:pt x="0" y="59"/>
                    <a:pt x="0" y="59"/>
                  </a:cubicBezTo>
                  <a:cubicBezTo>
                    <a:pt x="2" y="53"/>
                    <a:pt x="4" y="47"/>
                    <a:pt x="6" y="41"/>
                  </a:cubicBezTo>
                  <a:cubicBezTo>
                    <a:pt x="8" y="35"/>
                    <a:pt x="11" y="29"/>
                    <a:pt x="15" y="24"/>
                  </a:cubicBezTo>
                  <a:cubicBezTo>
                    <a:pt x="33" y="0"/>
                    <a:pt x="69" y="28"/>
                    <a:pt x="52" y="52"/>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25"/>
            <p:cNvSpPr/>
            <p:nvPr/>
          </p:nvSpPr>
          <p:spPr>
            <a:xfrm>
              <a:off x="4092575" y="3224213"/>
              <a:ext cx="25400" cy="47625"/>
            </a:xfrm>
            <a:custGeom>
              <a:avLst/>
              <a:gdLst/>
              <a:ahLst/>
              <a:cxnLst/>
              <a:rect l="l" t="t" r="r" b="b"/>
              <a:pathLst>
                <a:path w="18" h="33" extrusionOk="0">
                  <a:moveTo>
                    <a:pt x="16" y="0"/>
                  </a:moveTo>
                  <a:cubicBezTo>
                    <a:pt x="15" y="1"/>
                    <a:pt x="14" y="2"/>
                    <a:pt x="13" y="4"/>
                  </a:cubicBezTo>
                  <a:cubicBezTo>
                    <a:pt x="6" y="12"/>
                    <a:pt x="2" y="22"/>
                    <a:pt x="0" y="32"/>
                  </a:cubicBezTo>
                  <a:cubicBezTo>
                    <a:pt x="0" y="32"/>
                    <a:pt x="1" y="33"/>
                    <a:pt x="1" y="33"/>
                  </a:cubicBezTo>
                  <a:cubicBezTo>
                    <a:pt x="3" y="25"/>
                    <a:pt x="6" y="18"/>
                    <a:pt x="12" y="10"/>
                  </a:cubicBezTo>
                  <a:cubicBezTo>
                    <a:pt x="14" y="7"/>
                    <a:pt x="16" y="5"/>
                    <a:pt x="18" y="3"/>
                  </a:cubicBezTo>
                  <a:cubicBezTo>
                    <a:pt x="17" y="2"/>
                    <a:pt x="17" y="1"/>
                    <a:pt x="16"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25"/>
            <p:cNvSpPr/>
            <p:nvPr/>
          </p:nvSpPr>
          <p:spPr>
            <a:xfrm>
              <a:off x="4143375" y="3206750"/>
              <a:ext cx="19050" cy="12700"/>
            </a:xfrm>
            <a:custGeom>
              <a:avLst/>
              <a:gdLst/>
              <a:ahLst/>
              <a:cxnLst/>
              <a:rect l="l" t="t" r="r" b="b"/>
              <a:pathLst>
                <a:path w="13" h="9" extrusionOk="0">
                  <a:moveTo>
                    <a:pt x="0" y="0"/>
                  </a:moveTo>
                  <a:cubicBezTo>
                    <a:pt x="1" y="2"/>
                    <a:pt x="1" y="4"/>
                    <a:pt x="1" y="6"/>
                  </a:cubicBezTo>
                  <a:cubicBezTo>
                    <a:pt x="4" y="6"/>
                    <a:pt x="7" y="7"/>
                    <a:pt x="10" y="9"/>
                  </a:cubicBezTo>
                  <a:cubicBezTo>
                    <a:pt x="11" y="7"/>
                    <a:pt x="12" y="6"/>
                    <a:pt x="13" y="5"/>
                  </a:cubicBezTo>
                  <a:cubicBezTo>
                    <a:pt x="9" y="2"/>
                    <a:pt x="5" y="1"/>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25"/>
            <p:cNvSpPr/>
            <p:nvPr/>
          </p:nvSpPr>
          <p:spPr>
            <a:xfrm>
              <a:off x="4054475" y="3160713"/>
              <a:ext cx="185738" cy="255588"/>
            </a:xfrm>
            <a:custGeom>
              <a:avLst/>
              <a:gdLst/>
              <a:ahLst/>
              <a:cxnLst/>
              <a:rect l="l" t="t" r="r" b="b"/>
              <a:pathLst>
                <a:path w="128" h="176" extrusionOk="0">
                  <a:moveTo>
                    <a:pt x="128" y="164"/>
                  </a:moveTo>
                  <a:cubicBezTo>
                    <a:pt x="101" y="176"/>
                    <a:pt x="101" y="176"/>
                    <a:pt x="101" y="176"/>
                  </a:cubicBezTo>
                  <a:cubicBezTo>
                    <a:pt x="101" y="176"/>
                    <a:pt x="95" y="173"/>
                    <a:pt x="86" y="167"/>
                  </a:cubicBezTo>
                  <a:cubicBezTo>
                    <a:pt x="57" y="150"/>
                    <a:pt x="0" y="105"/>
                    <a:pt x="38" y="53"/>
                  </a:cubicBezTo>
                  <a:cubicBezTo>
                    <a:pt x="77" y="0"/>
                    <a:pt x="109" y="94"/>
                    <a:pt x="122" y="140"/>
                  </a:cubicBezTo>
                  <a:cubicBezTo>
                    <a:pt x="126" y="154"/>
                    <a:pt x="128" y="164"/>
                    <a:pt x="128" y="164"/>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25"/>
            <p:cNvSpPr/>
            <p:nvPr/>
          </p:nvSpPr>
          <p:spPr>
            <a:xfrm>
              <a:off x="4346575" y="3230563"/>
              <a:ext cx="4763" cy="4763"/>
            </a:xfrm>
            <a:custGeom>
              <a:avLst/>
              <a:gdLst/>
              <a:ahLst/>
              <a:cxnLst/>
              <a:rect l="l" t="t" r="r" b="b"/>
              <a:pathLst>
                <a:path w="3" h="3" extrusionOk="0">
                  <a:moveTo>
                    <a:pt x="0" y="0"/>
                  </a:moveTo>
                  <a:cubicBezTo>
                    <a:pt x="0" y="0"/>
                    <a:pt x="0" y="0"/>
                    <a:pt x="0" y="0"/>
                  </a:cubicBezTo>
                  <a:cubicBezTo>
                    <a:pt x="1" y="1"/>
                    <a:pt x="2" y="2"/>
                    <a:pt x="3" y="3"/>
                  </a:cubicBezTo>
                  <a:cubicBezTo>
                    <a:pt x="3" y="3"/>
                    <a:pt x="3" y="3"/>
                    <a:pt x="3" y="3"/>
                  </a:cubicBezTo>
                  <a:cubicBezTo>
                    <a:pt x="2" y="2"/>
                    <a:pt x="1" y="1"/>
                    <a:pt x="0" y="0"/>
                  </a:cubicBezTo>
                  <a:cubicBezTo>
                    <a:pt x="0" y="0"/>
                    <a:pt x="0" y="0"/>
                    <a:pt x="0" y="0"/>
                  </a:cubicBezTo>
                </a:path>
              </a:pathLst>
            </a:custGeom>
            <a:solidFill>
              <a:srgbClr val="575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25"/>
            <p:cNvSpPr/>
            <p:nvPr/>
          </p:nvSpPr>
          <p:spPr>
            <a:xfrm>
              <a:off x="4346575" y="3221038"/>
              <a:ext cx="22225" cy="14288"/>
            </a:xfrm>
            <a:custGeom>
              <a:avLst/>
              <a:gdLst/>
              <a:ahLst/>
              <a:cxnLst/>
              <a:rect l="l" t="t" r="r" b="b"/>
              <a:pathLst>
                <a:path w="15" h="10" extrusionOk="0">
                  <a:moveTo>
                    <a:pt x="15" y="0"/>
                  </a:moveTo>
                  <a:cubicBezTo>
                    <a:pt x="9" y="0"/>
                    <a:pt x="4" y="3"/>
                    <a:pt x="0" y="7"/>
                  </a:cubicBezTo>
                  <a:cubicBezTo>
                    <a:pt x="0" y="7"/>
                    <a:pt x="0" y="7"/>
                    <a:pt x="0" y="7"/>
                  </a:cubicBezTo>
                  <a:cubicBezTo>
                    <a:pt x="1" y="8"/>
                    <a:pt x="2" y="9"/>
                    <a:pt x="3" y="10"/>
                  </a:cubicBezTo>
                  <a:cubicBezTo>
                    <a:pt x="6" y="7"/>
                    <a:pt x="10" y="6"/>
                    <a:pt x="15" y="6"/>
                  </a:cubicBezTo>
                  <a:cubicBezTo>
                    <a:pt x="15" y="4"/>
                    <a:pt x="15" y="2"/>
                    <a:pt x="15"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25"/>
            <p:cNvSpPr/>
            <p:nvPr/>
          </p:nvSpPr>
          <p:spPr>
            <a:xfrm>
              <a:off x="4392613" y="3225800"/>
              <a:ext cx="28575" cy="47625"/>
            </a:xfrm>
            <a:custGeom>
              <a:avLst/>
              <a:gdLst/>
              <a:ahLst/>
              <a:cxnLst/>
              <a:rect l="l" t="t" r="r" b="b"/>
              <a:pathLst>
                <a:path w="19" h="33" extrusionOk="0">
                  <a:moveTo>
                    <a:pt x="2" y="0"/>
                  </a:moveTo>
                  <a:cubicBezTo>
                    <a:pt x="2" y="0"/>
                    <a:pt x="2" y="0"/>
                    <a:pt x="2" y="0"/>
                  </a:cubicBezTo>
                  <a:cubicBezTo>
                    <a:pt x="1" y="2"/>
                    <a:pt x="1" y="3"/>
                    <a:pt x="0" y="5"/>
                  </a:cubicBezTo>
                  <a:cubicBezTo>
                    <a:pt x="8" y="9"/>
                    <a:pt x="15" y="19"/>
                    <a:pt x="18" y="33"/>
                  </a:cubicBezTo>
                  <a:cubicBezTo>
                    <a:pt x="18" y="33"/>
                    <a:pt x="19" y="33"/>
                    <a:pt x="19" y="33"/>
                  </a:cubicBezTo>
                  <a:cubicBezTo>
                    <a:pt x="16" y="17"/>
                    <a:pt x="10" y="5"/>
                    <a:pt x="2"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25"/>
            <p:cNvSpPr/>
            <p:nvPr/>
          </p:nvSpPr>
          <p:spPr>
            <a:xfrm>
              <a:off x="4183063" y="3219450"/>
              <a:ext cx="265113" cy="246063"/>
            </a:xfrm>
            <a:custGeom>
              <a:avLst/>
              <a:gdLst/>
              <a:ahLst/>
              <a:cxnLst/>
              <a:rect l="l" t="t" r="r" b="b"/>
              <a:pathLst>
                <a:path w="183" h="170" extrusionOk="0">
                  <a:moveTo>
                    <a:pt x="96" y="155"/>
                  </a:moveTo>
                  <a:cubicBezTo>
                    <a:pt x="91" y="156"/>
                    <a:pt x="91" y="156"/>
                    <a:pt x="91" y="156"/>
                  </a:cubicBezTo>
                  <a:cubicBezTo>
                    <a:pt x="0" y="170"/>
                    <a:pt x="61" y="121"/>
                    <a:pt x="61" y="121"/>
                  </a:cubicBezTo>
                  <a:cubicBezTo>
                    <a:pt x="61" y="121"/>
                    <a:pt x="65" y="117"/>
                    <a:pt x="71" y="111"/>
                  </a:cubicBezTo>
                  <a:cubicBezTo>
                    <a:pt x="82" y="98"/>
                    <a:pt x="99" y="77"/>
                    <a:pt x="101" y="57"/>
                  </a:cubicBezTo>
                  <a:cubicBezTo>
                    <a:pt x="103" y="28"/>
                    <a:pt x="107" y="0"/>
                    <a:pt x="142" y="8"/>
                  </a:cubicBezTo>
                  <a:cubicBezTo>
                    <a:pt x="176" y="16"/>
                    <a:pt x="183" y="138"/>
                    <a:pt x="96" y="155"/>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25"/>
            <p:cNvSpPr/>
            <p:nvPr/>
          </p:nvSpPr>
          <p:spPr>
            <a:xfrm>
              <a:off x="4064000" y="3776663"/>
              <a:ext cx="255588" cy="66675"/>
            </a:xfrm>
            <a:prstGeom prst="rect">
              <a:avLst/>
            </a:pr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25"/>
            <p:cNvSpPr/>
            <p:nvPr/>
          </p:nvSpPr>
          <p:spPr>
            <a:xfrm>
              <a:off x="4064000" y="3776663"/>
              <a:ext cx="255588" cy="666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25"/>
            <p:cNvSpPr/>
            <p:nvPr/>
          </p:nvSpPr>
          <p:spPr>
            <a:xfrm>
              <a:off x="4024313" y="3559175"/>
              <a:ext cx="333375" cy="233363"/>
            </a:xfrm>
            <a:prstGeom prst="rect">
              <a:avLst/>
            </a:pr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25"/>
            <p:cNvSpPr/>
            <p:nvPr/>
          </p:nvSpPr>
          <p:spPr>
            <a:xfrm>
              <a:off x="4024313" y="3559175"/>
              <a:ext cx="333375" cy="2333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25"/>
            <p:cNvSpPr/>
            <p:nvPr/>
          </p:nvSpPr>
          <p:spPr>
            <a:xfrm>
              <a:off x="4064000" y="3792538"/>
              <a:ext cx="1588" cy="17463"/>
            </a:xfrm>
            <a:prstGeom prst="rect">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25"/>
            <p:cNvSpPr/>
            <p:nvPr/>
          </p:nvSpPr>
          <p:spPr>
            <a:xfrm>
              <a:off x="4064000" y="3792538"/>
              <a:ext cx="1588" cy="174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25"/>
            <p:cNvSpPr/>
            <p:nvPr/>
          </p:nvSpPr>
          <p:spPr>
            <a:xfrm>
              <a:off x="4064000" y="3810000"/>
              <a:ext cx="0" cy="23813"/>
            </a:xfrm>
            <a:custGeom>
              <a:avLst/>
              <a:gdLst/>
              <a:ahLst/>
              <a:cxnLst/>
              <a:rect l="l" t="t" r="r" b="b"/>
              <a:pathLst>
                <a:path w="1" h="16" extrusionOk="0">
                  <a:moveTo>
                    <a:pt x="0" y="0"/>
                  </a:moveTo>
                  <a:cubicBezTo>
                    <a:pt x="0" y="0"/>
                    <a:pt x="0" y="0"/>
                    <a:pt x="0" y="0"/>
                  </a:cubicBezTo>
                  <a:cubicBezTo>
                    <a:pt x="0" y="16"/>
                    <a:pt x="0" y="16"/>
                    <a:pt x="0" y="16"/>
                  </a:cubicBezTo>
                  <a:cubicBezTo>
                    <a:pt x="0" y="16"/>
                    <a:pt x="0" y="15"/>
                    <a:pt x="0" y="15"/>
                  </a:cubicBezTo>
                  <a:cubicBezTo>
                    <a:pt x="0" y="0"/>
                    <a:pt x="0" y="0"/>
                    <a:pt x="0" y="0"/>
                  </a:cubicBezTo>
                </a:path>
              </a:pathLst>
            </a:custGeom>
            <a:solidFill>
              <a:srgbClr val="5554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25"/>
            <p:cNvSpPr/>
            <p:nvPr/>
          </p:nvSpPr>
          <p:spPr>
            <a:xfrm>
              <a:off x="4064000" y="3832225"/>
              <a:ext cx="0" cy="11113"/>
            </a:xfrm>
            <a:custGeom>
              <a:avLst/>
              <a:gdLst/>
              <a:ahLst/>
              <a:cxnLst/>
              <a:rect l="l" t="t" r="r" b="b"/>
              <a:pathLst>
                <a:path w="1" h="8" extrusionOk="0">
                  <a:moveTo>
                    <a:pt x="0" y="0"/>
                  </a:moveTo>
                  <a:cubicBezTo>
                    <a:pt x="0" y="0"/>
                    <a:pt x="0" y="1"/>
                    <a:pt x="0" y="1"/>
                  </a:cubicBezTo>
                  <a:cubicBezTo>
                    <a:pt x="0" y="8"/>
                    <a:pt x="0" y="8"/>
                    <a:pt x="0" y="8"/>
                  </a:cubicBezTo>
                  <a:cubicBezTo>
                    <a:pt x="0" y="8"/>
                    <a:pt x="0" y="8"/>
                    <a:pt x="0" y="8"/>
                  </a:cubicBezTo>
                  <a:cubicBezTo>
                    <a:pt x="0" y="0"/>
                    <a:pt x="0" y="0"/>
                    <a:pt x="0" y="0"/>
                  </a:cubicBezTo>
                </a:path>
              </a:pathLst>
            </a:custGeom>
            <a:solidFill>
              <a:srgbClr val="4C4B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3" name="Google Shape;3253;p25"/>
            <p:cNvSpPr/>
            <p:nvPr/>
          </p:nvSpPr>
          <p:spPr>
            <a:xfrm>
              <a:off x="4064000" y="3792538"/>
              <a:ext cx="254000" cy="50800"/>
            </a:xfrm>
            <a:custGeom>
              <a:avLst/>
              <a:gdLst/>
              <a:ahLst/>
              <a:cxnLst/>
              <a:rect l="l" t="t" r="r" b="b"/>
              <a:pathLst>
                <a:path w="160" h="32" extrusionOk="0">
                  <a:moveTo>
                    <a:pt x="11" y="0"/>
                  </a:moveTo>
                  <a:lnTo>
                    <a:pt x="0" y="0"/>
                  </a:lnTo>
                  <a:lnTo>
                    <a:pt x="0" y="11"/>
                  </a:lnTo>
                  <a:lnTo>
                    <a:pt x="0" y="25"/>
                  </a:lnTo>
                  <a:lnTo>
                    <a:pt x="0" y="32"/>
                  </a:lnTo>
                  <a:lnTo>
                    <a:pt x="160" y="32"/>
                  </a:lnTo>
                  <a:lnTo>
                    <a:pt x="11" y="32"/>
                  </a:lnTo>
                  <a:lnTo>
                    <a:pt x="11" y="0"/>
                  </a:lnTo>
                  <a:close/>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4" name="Google Shape;3254;p25"/>
            <p:cNvSpPr/>
            <p:nvPr/>
          </p:nvSpPr>
          <p:spPr>
            <a:xfrm>
              <a:off x="4064000" y="3792538"/>
              <a:ext cx="254000" cy="50800"/>
            </a:xfrm>
            <a:custGeom>
              <a:avLst/>
              <a:gdLst/>
              <a:ahLst/>
              <a:cxnLst/>
              <a:rect l="l" t="t" r="r" b="b"/>
              <a:pathLst>
                <a:path w="160" h="32" extrusionOk="0">
                  <a:moveTo>
                    <a:pt x="11" y="0"/>
                  </a:moveTo>
                  <a:lnTo>
                    <a:pt x="0" y="0"/>
                  </a:lnTo>
                  <a:lnTo>
                    <a:pt x="0" y="11"/>
                  </a:lnTo>
                  <a:lnTo>
                    <a:pt x="0" y="25"/>
                  </a:lnTo>
                  <a:lnTo>
                    <a:pt x="0" y="32"/>
                  </a:lnTo>
                  <a:lnTo>
                    <a:pt x="160" y="32"/>
                  </a:lnTo>
                  <a:lnTo>
                    <a:pt x="11" y="32"/>
                  </a:lnTo>
                  <a:lnTo>
                    <a:pt x="11"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5" name="Google Shape;3255;p25"/>
            <p:cNvSpPr/>
            <p:nvPr/>
          </p:nvSpPr>
          <p:spPr>
            <a:xfrm>
              <a:off x="4024313" y="3559175"/>
              <a:ext cx="333375" cy="233363"/>
            </a:xfrm>
            <a:custGeom>
              <a:avLst/>
              <a:gdLst/>
              <a:ahLst/>
              <a:cxnLst/>
              <a:rect l="l" t="t" r="r" b="b"/>
              <a:pathLst>
                <a:path w="210" h="147" extrusionOk="0">
                  <a:moveTo>
                    <a:pt x="210" y="147"/>
                  </a:moveTo>
                  <a:lnTo>
                    <a:pt x="197" y="147"/>
                  </a:lnTo>
                  <a:lnTo>
                    <a:pt x="197" y="147"/>
                  </a:lnTo>
                  <a:lnTo>
                    <a:pt x="210" y="147"/>
                  </a:lnTo>
                  <a:lnTo>
                    <a:pt x="210" y="147"/>
                  </a:lnTo>
                  <a:close/>
                  <a:moveTo>
                    <a:pt x="0" y="0"/>
                  </a:moveTo>
                  <a:lnTo>
                    <a:pt x="0" y="0"/>
                  </a:lnTo>
                  <a:lnTo>
                    <a:pt x="0" y="147"/>
                  </a:lnTo>
                  <a:lnTo>
                    <a:pt x="25" y="147"/>
                  </a:lnTo>
                  <a:lnTo>
                    <a:pt x="25" y="147"/>
                  </a:lnTo>
                  <a:lnTo>
                    <a:pt x="0" y="147"/>
                  </a:lnTo>
                  <a:lnTo>
                    <a:pt x="0" y="0"/>
                  </a:lnTo>
                  <a:close/>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6" name="Google Shape;3256;p25"/>
            <p:cNvSpPr/>
            <p:nvPr/>
          </p:nvSpPr>
          <p:spPr>
            <a:xfrm>
              <a:off x="4024313" y="3559175"/>
              <a:ext cx="333375" cy="233363"/>
            </a:xfrm>
            <a:custGeom>
              <a:avLst/>
              <a:gdLst/>
              <a:ahLst/>
              <a:cxnLst/>
              <a:rect l="l" t="t" r="r" b="b"/>
              <a:pathLst>
                <a:path w="210" h="147" extrusionOk="0">
                  <a:moveTo>
                    <a:pt x="210" y="147"/>
                  </a:moveTo>
                  <a:lnTo>
                    <a:pt x="197" y="147"/>
                  </a:lnTo>
                  <a:lnTo>
                    <a:pt x="197" y="147"/>
                  </a:lnTo>
                  <a:lnTo>
                    <a:pt x="210" y="147"/>
                  </a:lnTo>
                  <a:lnTo>
                    <a:pt x="210" y="147"/>
                  </a:lnTo>
                  <a:moveTo>
                    <a:pt x="0" y="0"/>
                  </a:moveTo>
                  <a:lnTo>
                    <a:pt x="0" y="0"/>
                  </a:lnTo>
                  <a:lnTo>
                    <a:pt x="0" y="147"/>
                  </a:lnTo>
                  <a:lnTo>
                    <a:pt x="25" y="147"/>
                  </a:lnTo>
                  <a:lnTo>
                    <a:pt x="25" y="147"/>
                  </a:lnTo>
                  <a:lnTo>
                    <a:pt x="0" y="147"/>
                  </a:lnTo>
                  <a:lnTo>
                    <a:pt x="0"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7" name="Google Shape;3257;p25"/>
            <p:cNvSpPr/>
            <p:nvPr/>
          </p:nvSpPr>
          <p:spPr>
            <a:xfrm>
              <a:off x="4024313" y="3559175"/>
              <a:ext cx="333375" cy="233363"/>
            </a:xfrm>
            <a:custGeom>
              <a:avLst/>
              <a:gdLst/>
              <a:ahLst/>
              <a:cxnLst/>
              <a:rect l="l" t="t" r="r" b="b"/>
              <a:pathLst>
                <a:path w="229" h="161" extrusionOk="0">
                  <a:moveTo>
                    <a:pt x="229" y="0"/>
                  </a:moveTo>
                  <a:cubicBezTo>
                    <a:pt x="175" y="0"/>
                    <a:pt x="175" y="0"/>
                    <a:pt x="175" y="0"/>
                  </a:cubicBezTo>
                  <a:cubicBezTo>
                    <a:pt x="162" y="16"/>
                    <a:pt x="150" y="26"/>
                    <a:pt x="150" y="26"/>
                  </a:cubicBezTo>
                  <a:cubicBezTo>
                    <a:pt x="56" y="9"/>
                    <a:pt x="56" y="9"/>
                    <a:pt x="56" y="9"/>
                  </a:cubicBezTo>
                  <a:cubicBezTo>
                    <a:pt x="56" y="9"/>
                    <a:pt x="57" y="6"/>
                    <a:pt x="59" y="0"/>
                  </a:cubicBezTo>
                  <a:cubicBezTo>
                    <a:pt x="0" y="0"/>
                    <a:pt x="0" y="0"/>
                    <a:pt x="0" y="0"/>
                  </a:cubicBezTo>
                  <a:cubicBezTo>
                    <a:pt x="0" y="161"/>
                    <a:pt x="0" y="161"/>
                    <a:pt x="0" y="161"/>
                  </a:cubicBezTo>
                  <a:cubicBezTo>
                    <a:pt x="27" y="161"/>
                    <a:pt x="27" y="161"/>
                    <a:pt x="27" y="161"/>
                  </a:cubicBezTo>
                  <a:cubicBezTo>
                    <a:pt x="27" y="150"/>
                    <a:pt x="27" y="150"/>
                    <a:pt x="27" y="150"/>
                  </a:cubicBezTo>
                  <a:cubicBezTo>
                    <a:pt x="40" y="150"/>
                    <a:pt x="40" y="150"/>
                    <a:pt x="40" y="150"/>
                  </a:cubicBezTo>
                  <a:cubicBezTo>
                    <a:pt x="215" y="150"/>
                    <a:pt x="215" y="150"/>
                    <a:pt x="215" y="150"/>
                  </a:cubicBezTo>
                  <a:cubicBezTo>
                    <a:pt x="215" y="161"/>
                    <a:pt x="215" y="161"/>
                    <a:pt x="215" y="161"/>
                  </a:cubicBezTo>
                  <a:cubicBezTo>
                    <a:pt x="229" y="161"/>
                    <a:pt x="229" y="161"/>
                    <a:pt x="229" y="161"/>
                  </a:cubicBezTo>
                  <a:cubicBezTo>
                    <a:pt x="229" y="0"/>
                    <a:pt x="229" y="0"/>
                    <a:pt x="229" y="0"/>
                  </a:cubicBezTo>
                </a:path>
              </a:pathLst>
            </a:cu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8" name="Google Shape;3258;p25"/>
            <p:cNvSpPr/>
            <p:nvPr/>
          </p:nvSpPr>
          <p:spPr>
            <a:xfrm>
              <a:off x="4064000" y="3792538"/>
              <a:ext cx="1588" cy="1588"/>
            </a:xfrm>
            <a:prstGeom prst="rect">
              <a:avLst/>
            </a:prstGeom>
            <a:solidFill>
              <a:srgbClr val="575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9" name="Google Shape;3259;p25"/>
            <p:cNvSpPr/>
            <p:nvPr/>
          </p:nvSpPr>
          <p:spPr>
            <a:xfrm>
              <a:off x="4064000" y="3792538"/>
              <a:ext cx="1588" cy="15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0" name="Google Shape;3260;p25"/>
            <p:cNvSpPr/>
            <p:nvPr/>
          </p:nvSpPr>
          <p:spPr>
            <a:xfrm>
              <a:off x="4064000" y="3792538"/>
              <a:ext cx="17463" cy="1588"/>
            </a:xfrm>
            <a:prstGeom prst="rect">
              <a:avLst/>
            </a:prstGeom>
            <a:solidFill>
              <a:srgbClr val="3934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1" name="Google Shape;3261;p25"/>
            <p:cNvSpPr/>
            <p:nvPr/>
          </p:nvSpPr>
          <p:spPr>
            <a:xfrm>
              <a:off x="4064000" y="3792538"/>
              <a:ext cx="17463" cy="15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2" name="Google Shape;3262;p25"/>
            <p:cNvSpPr/>
            <p:nvPr/>
          </p:nvSpPr>
          <p:spPr>
            <a:xfrm>
              <a:off x="4064000" y="3776663"/>
              <a:ext cx="17463" cy="15875"/>
            </a:xfrm>
            <a:custGeom>
              <a:avLst/>
              <a:gdLst/>
              <a:ahLst/>
              <a:cxnLst/>
              <a:rect l="l" t="t" r="r" b="b"/>
              <a:pathLst>
                <a:path w="11" h="10" extrusionOk="0">
                  <a:moveTo>
                    <a:pt x="11" y="0"/>
                  </a:moveTo>
                  <a:lnTo>
                    <a:pt x="0" y="0"/>
                  </a:lnTo>
                  <a:lnTo>
                    <a:pt x="0" y="10"/>
                  </a:lnTo>
                  <a:lnTo>
                    <a:pt x="0" y="10"/>
                  </a:lnTo>
                  <a:lnTo>
                    <a:pt x="11" y="10"/>
                  </a:lnTo>
                  <a:lnTo>
                    <a:pt x="11" y="0"/>
                  </a:lnTo>
                  <a:close/>
                </a:path>
              </a:pathLst>
            </a:custGeom>
            <a:solidFill>
              <a:srgbClr val="3934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3" name="Google Shape;3263;p25"/>
            <p:cNvSpPr/>
            <p:nvPr/>
          </p:nvSpPr>
          <p:spPr>
            <a:xfrm>
              <a:off x="4064000" y="3776663"/>
              <a:ext cx="17463" cy="15875"/>
            </a:xfrm>
            <a:custGeom>
              <a:avLst/>
              <a:gdLst/>
              <a:ahLst/>
              <a:cxnLst/>
              <a:rect l="l" t="t" r="r" b="b"/>
              <a:pathLst>
                <a:path w="11" h="10" extrusionOk="0">
                  <a:moveTo>
                    <a:pt x="11" y="0"/>
                  </a:moveTo>
                  <a:lnTo>
                    <a:pt x="0" y="0"/>
                  </a:lnTo>
                  <a:lnTo>
                    <a:pt x="0" y="10"/>
                  </a:lnTo>
                  <a:lnTo>
                    <a:pt x="0" y="10"/>
                  </a:lnTo>
                  <a:lnTo>
                    <a:pt x="11" y="10"/>
                  </a:lnTo>
                  <a:lnTo>
                    <a:pt x="11" y="0"/>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4" name="Google Shape;3264;p25"/>
            <p:cNvSpPr/>
            <p:nvPr/>
          </p:nvSpPr>
          <p:spPr>
            <a:xfrm>
              <a:off x="4081463" y="3776663"/>
              <a:ext cx="255588" cy="66675"/>
            </a:xfrm>
            <a:prstGeom prst="rect">
              <a:avLst/>
            </a:pr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5" name="Google Shape;3265;p25"/>
            <p:cNvSpPr/>
            <p:nvPr/>
          </p:nvSpPr>
          <p:spPr>
            <a:xfrm>
              <a:off x="4081463" y="3776663"/>
              <a:ext cx="255588" cy="666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6" name="Google Shape;3266;p25"/>
            <p:cNvSpPr/>
            <p:nvPr/>
          </p:nvSpPr>
          <p:spPr>
            <a:xfrm>
              <a:off x="4232275" y="3365500"/>
              <a:ext cx="3175" cy="6350"/>
            </a:xfrm>
            <a:custGeom>
              <a:avLst/>
              <a:gdLst/>
              <a:ahLst/>
              <a:cxnLst/>
              <a:rect l="l" t="t" r="r" b="b"/>
              <a:pathLst>
                <a:path w="2" h="4" extrusionOk="0">
                  <a:moveTo>
                    <a:pt x="0" y="0"/>
                  </a:moveTo>
                  <a:cubicBezTo>
                    <a:pt x="0" y="0"/>
                    <a:pt x="0" y="0"/>
                    <a:pt x="0" y="0"/>
                  </a:cubicBezTo>
                  <a:cubicBezTo>
                    <a:pt x="1" y="1"/>
                    <a:pt x="1" y="3"/>
                    <a:pt x="1" y="4"/>
                  </a:cubicBezTo>
                  <a:cubicBezTo>
                    <a:pt x="2" y="4"/>
                    <a:pt x="2" y="4"/>
                    <a:pt x="2" y="4"/>
                  </a:cubicBezTo>
                  <a:cubicBezTo>
                    <a:pt x="1" y="3"/>
                    <a:pt x="1" y="1"/>
                    <a:pt x="0"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7" name="Google Shape;3267;p25"/>
            <p:cNvSpPr/>
            <p:nvPr/>
          </p:nvSpPr>
          <p:spPr>
            <a:xfrm>
              <a:off x="4179888" y="3371850"/>
              <a:ext cx="55563" cy="34925"/>
            </a:xfrm>
            <a:custGeom>
              <a:avLst/>
              <a:gdLst/>
              <a:ahLst/>
              <a:cxnLst/>
              <a:rect l="l" t="t" r="r" b="b"/>
              <a:pathLst>
                <a:path w="38" h="24" extrusionOk="0">
                  <a:moveTo>
                    <a:pt x="0" y="22"/>
                  </a:moveTo>
                  <a:cubicBezTo>
                    <a:pt x="0" y="22"/>
                    <a:pt x="0" y="23"/>
                    <a:pt x="0" y="23"/>
                  </a:cubicBezTo>
                  <a:cubicBezTo>
                    <a:pt x="1" y="23"/>
                    <a:pt x="2" y="24"/>
                    <a:pt x="3" y="24"/>
                  </a:cubicBezTo>
                  <a:cubicBezTo>
                    <a:pt x="3" y="24"/>
                    <a:pt x="3" y="24"/>
                    <a:pt x="3" y="24"/>
                  </a:cubicBezTo>
                  <a:cubicBezTo>
                    <a:pt x="2" y="24"/>
                    <a:pt x="1" y="23"/>
                    <a:pt x="0" y="22"/>
                  </a:cubicBezTo>
                  <a:moveTo>
                    <a:pt x="38" y="0"/>
                  </a:moveTo>
                  <a:cubicBezTo>
                    <a:pt x="38" y="0"/>
                    <a:pt x="38" y="0"/>
                    <a:pt x="37" y="0"/>
                  </a:cubicBezTo>
                  <a:cubicBezTo>
                    <a:pt x="38" y="0"/>
                    <a:pt x="38" y="1"/>
                    <a:pt x="38" y="1"/>
                  </a:cubicBezTo>
                  <a:cubicBezTo>
                    <a:pt x="38" y="1"/>
                    <a:pt x="38" y="1"/>
                    <a:pt x="38" y="1"/>
                  </a:cubicBezTo>
                  <a:cubicBezTo>
                    <a:pt x="38" y="1"/>
                    <a:pt x="38" y="0"/>
                    <a:pt x="38" y="0"/>
                  </a:cubicBezTo>
                </a:path>
              </a:pathLst>
            </a:custGeom>
            <a:solidFill>
              <a:srgbClr val="575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8" name="Google Shape;3268;p25"/>
            <p:cNvSpPr/>
            <p:nvPr/>
          </p:nvSpPr>
          <p:spPr>
            <a:xfrm>
              <a:off x="4179888" y="3365500"/>
              <a:ext cx="55563" cy="41275"/>
            </a:xfrm>
            <a:custGeom>
              <a:avLst/>
              <a:gdLst/>
              <a:ahLst/>
              <a:cxnLst/>
              <a:rect l="l" t="t" r="r" b="b"/>
              <a:pathLst>
                <a:path w="38" h="28" extrusionOk="0">
                  <a:moveTo>
                    <a:pt x="36" y="0"/>
                  </a:moveTo>
                  <a:cubicBezTo>
                    <a:pt x="23" y="3"/>
                    <a:pt x="11" y="13"/>
                    <a:pt x="0" y="26"/>
                  </a:cubicBezTo>
                  <a:cubicBezTo>
                    <a:pt x="1" y="27"/>
                    <a:pt x="2" y="28"/>
                    <a:pt x="3" y="28"/>
                  </a:cubicBezTo>
                  <a:cubicBezTo>
                    <a:pt x="14" y="16"/>
                    <a:pt x="25" y="7"/>
                    <a:pt x="38" y="5"/>
                  </a:cubicBezTo>
                  <a:cubicBezTo>
                    <a:pt x="38" y="5"/>
                    <a:pt x="38" y="4"/>
                    <a:pt x="37" y="4"/>
                  </a:cubicBezTo>
                  <a:cubicBezTo>
                    <a:pt x="37" y="4"/>
                    <a:pt x="37" y="4"/>
                    <a:pt x="37" y="4"/>
                  </a:cubicBezTo>
                  <a:cubicBezTo>
                    <a:pt x="37" y="3"/>
                    <a:pt x="37" y="1"/>
                    <a:pt x="36"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69" name="Google Shape;3269;p25"/>
            <p:cNvSpPr/>
            <p:nvPr/>
          </p:nvSpPr>
          <p:spPr>
            <a:xfrm>
              <a:off x="4281488" y="3379788"/>
              <a:ext cx="41275" cy="66675"/>
            </a:xfrm>
            <a:custGeom>
              <a:avLst/>
              <a:gdLst/>
              <a:ahLst/>
              <a:cxnLst/>
              <a:rect l="l" t="t" r="r" b="b"/>
              <a:pathLst>
                <a:path w="28" h="45" extrusionOk="0">
                  <a:moveTo>
                    <a:pt x="3" y="0"/>
                  </a:moveTo>
                  <a:cubicBezTo>
                    <a:pt x="3" y="0"/>
                    <a:pt x="3" y="0"/>
                    <a:pt x="3" y="0"/>
                  </a:cubicBezTo>
                  <a:cubicBezTo>
                    <a:pt x="2" y="1"/>
                    <a:pt x="1" y="2"/>
                    <a:pt x="0" y="3"/>
                  </a:cubicBezTo>
                  <a:cubicBezTo>
                    <a:pt x="1" y="4"/>
                    <a:pt x="2" y="4"/>
                    <a:pt x="2" y="5"/>
                  </a:cubicBezTo>
                  <a:cubicBezTo>
                    <a:pt x="18" y="17"/>
                    <a:pt x="25" y="31"/>
                    <a:pt x="28" y="45"/>
                  </a:cubicBezTo>
                  <a:cubicBezTo>
                    <a:pt x="28" y="44"/>
                    <a:pt x="28" y="44"/>
                    <a:pt x="28" y="44"/>
                  </a:cubicBezTo>
                  <a:cubicBezTo>
                    <a:pt x="27" y="29"/>
                    <a:pt x="20" y="14"/>
                    <a:pt x="3"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25"/>
            <p:cNvSpPr/>
            <p:nvPr/>
          </p:nvSpPr>
          <p:spPr>
            <a:xfrm>
              <a:off x="4105275" y="3305175"/>
              <a:ext cx="284163" cy="292100"/>
            </a:xfrm>
            <a:custGeom>
              <a:avLst/>
              <a:gdLst/>
              <a:ahLst/>
              <a:cxnLst/>
              <a:rect l="l" t="t" r="r" b="b"/>
              <a:pathLst>
                <a:path w="195" h="201" extrusionOk="0">
                  <a:moveTo>
                    <a:pt x="0" y="184"/>
                  </a:moveTo>
                  <a:cubicBezTo>
                    <a:pt x="0" y="184"/>
                    <a:pt x="51" y="0"/>
                    <a:pt x="123" y="57"/>
                  </a:cubicBezTo>
                  <a:cubicBezTo>
                    <a:pt x="195" y="114"/>
                    <a:pt x="94" y="201"/>
                    <a:pt x="94" y="201"/>
                  </a:cubicBezTo>
                  <a:cubicBezTo>
                    <a:pt x="0" y="184"/>
                    <a:pt x="0" y="184"/>
                    <a:pt x="0" y="184"/>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25"/>
            <p:cNvSpPr/>
            <p:nvPr/>
          </p:nvSpPr>
          <p:spPr>
            <a:xfrm>
              <a:off x="4133850" y="3271838"/>
              <a:ext cx="17463" cy="15875"/>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25"/>
            <p:cNvSpPr/>
            <p:nvPr/>
          </p:nvSpPr>
          <p:spPr>
            <a:xfrm>
              <a:off x="4133850" y="3311525"/>
              <a:ext cx="17463" cy="15875"/>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25"/>
            <p:cNvSpPr/>
            <p:nvPr/>
          </p:nvSpPr>
          <p:spPr>
            <a:xfrm>
              <a:off x="4376738" y="3278188"/>
              <a:ext cx="15875" cy="17463"/>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25"/>
            <p:cNvSpPr/>
            <p:nvPr/>
          </p:nvSpPr>
          <p:spPr>
            <a:xfrm>
              <a:off x="4181475" y="3479800"/>
              <a:ext cx="17463" cy="15875"/>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25"/>
            <p:cNvSpPr/>
            <p:nvPr/>
          </p:nvSpPr>
          <p:spPr>
            <a:xfrm>
              <a:off x="4359275" y="3344863"/>
              <a:ext cx="15875" cy="15875"/>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25"/>
            <p:cNvSpPr/>
            <p:nvPr/>
          </p:nvSpPr>
          <p:spPr>
            <a:xfrm>
              <a:off x="4271963" y="3430588"/>
              <a:ext cx="17463" cy="17463"/>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25"/>
            <p:cNvSpPr/>
            <p:nvPr/>
          </p:nvSpPr>
          <p:spPr>
            <a:xfrm>
              <a:off x="4164013" y="3287713"/>
              <a:ext cx="15875" cy="17463"/>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25"/>
            <p:cNvSpPr/>
            <p:nvPr/>
          </p:nvSpPr>
          <p:spPr>
            <a:xfrm>
              <a:off x="4354513" y="3303588"/>
              <a:ext cx="15875" cy="17463"/>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25"/>
            <p:cNvSpPr/>
            <p:nvPr/>
          </p:nvSpPr>
          <p:spPr>
            <a:xfrm>
              <a:off x="4324350" y="3368675"/>
              <a:ext cx="17463" cy="15875"/>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25"/>
            <p:cNvSpPr/>
            <p:nvPr/>
          </p:nvSpPr>
          <p:spPr>
            <a:xfrm>
              <a:off x="4237038" y="3471863"/>
              <a:ext cx="17463" cy="17463"/>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25"/>
            <p:cNvSpPr/>
            <p:nvPr/>
          </p:nvSpPr>
          <p:spPr>
            <a:xfrm>
              <a:off x="4219575" y="3430588"/>
              <a:ext cx="17463" cy="17463"/>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25"/>
            <p:cNvSpPr/>
            <p:nvPr/>
          </p:nvSpPr>
          <p:spPr>
            <a:xfrm>
              <a:off x="4176713" y="3338513"/>
              <a:ext cx="15875" cy="17463"/>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25"/>
            <p:cNvSpPr/>
            <p:nvPr/>
          </p:nvSpPr>
          <p:spPr>
            <a:xfrm>
              <a:off x="4081463" y="3776663"/>
              <a:ext cx="255588" cy="25400"/>
            </a:xfrm>
            <a:prstGeom prst="rect">
              <a:avLst/>
            </a:prstGeom>
            <a:solidFill>
              <a:srgbClr val="403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25"/>
            <p:cNvSpPr/>
            <p:nvPr/>
          </p:nvSpPr>
          <p:spPr>
            <a:xfrm>
              <a:off x="4081463" y="3776663"/>
              <a:ext cx="255588" cy="25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25"/>
            <p:cNvSpPr/>
            <p:nvPr/>
          </p:nvSpPr>
          <p:spPr>
            <a:xfrm>
              <a:off x="4041775" y="3559175"/>
              <a:ext cx="333375" cy="233363"/>
            </a:xfrm>
            <a:prstGeom prst="rect">
              <a:avLst/>
            </a:prstGeom>
            <a:solidFill>
              <a:srgbClr val="47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6" name="Google Shape;3286;p25"/>
            <p:cNvSpPr/>
            <p:nvPr/>
          </p:nvSpPr>
          <p:spPr>
            <a:xfrm>
              <a:off x="4248150" y="3509963"/>
              <a:ext cx="17463" cy="17463"/>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7" name="Google Shape;3287;p25"/>
            <p:cNvSpPr/>
            <p:nvPr/>
          </p:nvSpPr>
          <p:spPr>
            <a:xfrm>
              <a:off x="4198938" y="3521075"/>
              <a:ext cx="15875" cy="15875"/>
            </a:xfrm>
            <a:prstGeom prst="ellipse">
              <a:avLst/>
            </a:pr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8" name="Google Shape;3288;p25"/>
            <p:cNvSpPr/>
            <p:nvPr/>
          </p:nvSpPr>
          <p:spPr>
            <a:xfrm>
              <a:off x="4875213" y="4451350"/>
              <a:ext cx="260350" cy="336550"/>
            </a:xfrm>
            <a:custGeom>
              <a:avLst/>
              <a:gdLst/>
              <a:ahLst/>
              <a:cxnLst/>
              <a:rect l="l" t="t" r="r" b="b"/>
              <a:pathLst>
                <a:path w="180" h="232" extrusionOk="0">
                  <a:moveTo>
                    <a:pt x="90" y="0"/>
                  </a:moveTo>
                  <a:cubicBezTo>
                    <a:pt x="90" y="0"/>
                    <a:pt x="118" y="37"/>
                    <a:pt x="76" y="93"/>
                  </a:cubicBezTo>
                  <a:cubicBezTo>
                    <a:pt x="35" y="149"/>
                    <a:pt x="0" y="197"/>
                    <a:pt x="14" y="232"/>
                  </a:cubicBezTo>
                  <a:cubicBezTo>
                    <a:pt x="14" y="232"/>
                    <a:pt x="77" y="128"/>
                    <a:pt x="128" y="126"/>
                  </a:cubicBezTo>
                  <a:cubicBezTo>
                    <a:pt x="180" y="125"/>
                    <a:pt x="146" y="62"/>
                    <a:pt x="90" y="0"/>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25"/>
            <p:cNvSpPr/>
            <p:nvPr/>
          </p:nvSpPr>
          <p:spPr>
            <a:xfrm>
              <a:off x="5005388" y="4451350"/>
              <a:ext cx="93663" cy="152400"/>
            </a:xfrm>
            <a:custGeom>
              <a:avLst/>
              <a:gdLst/>
              <a:ahLst/>
              <a:cxnLst/>
              <a:rect l="l" t="t" r="r" b="b"/>
              <a:pathLst>
                <a:path w="64" h="105" extrusionOk="0">
                  <a:moveTo>
                    <a:pt x="0" y="0"/>
                  </a:moveTo>
                  <a:cubicBezTo>
                    <a:pt x="0" y="0"/>
                    <a:pt x="1" y="1"/>
                    <a:pt x="1" y="2"/>
                  </a:cubicBezTo>
                  <a:cubicBezTo>
                    <a:pt x="0" y="0"/>
                    <a:pt x="0" y="0"/>
                    <a:pt x="0" y="0"/>
                  </a:cubicBezTo>
                  <a:moveTo>
                    <a:pt x="0" y="0"/>
                  </a:moveTo>
                  <a:cubicBezTo>
                    <a:pt x="0" y="0"/>
                    <a:pt x="0" y="0"/>
                    <a:pt x="0" y="0"/>
                  </a:cubicBezTo>
                  <a:cubicBezTo>
                    <a:pt x="36" y="41"/>
                    <a:pt x="64" y="82"/>
                    <a:pt x="64" y="105"/>
                  </a:cubicBezTo>
                  <a:cubicBezTo>
                    <a:pt x="64" y="82"/>
                    <a:pt x="36" y="41"/>
                    <a:pt x="0"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25"/>
            <p:cNvSpPr/>
            <p:nvPr/>
          </p:nvSpPr>
          <p:spPr>
            <a:xfrm>
              <a:off x="4894263" y="4451350"/>
              <a:ext cx="230188" cy="336550"/>
            </a:xfrm>
            <a:custGeom>
              <a:avLst/>
              <a:gdLst/>
              <a:ahLst/>
              <a:cxnLst/>
              <a:rect l="l" t="t" r="r" b="b"/>
              <a:pathLst>
                <a:path w="158" h="232" extrusionOk="0">
                  <a:moveTo>
                    <a:pt x="76" y="0"/>
                  </a:moveTo>
                  <a:cubicBezTo>
                    <a:pt x="76" y="0"/>
                    <a:pt x="76" y="0"/>
                    <a:pt x="76" y="0"/>
                  </a:cubicBezTo>
                  <a:cubicBezTo>
                    <a:pt x="76" y="0"/>
                    <a:pt x="76" y="0"/>
                    <a:pt x="77" y="2"/>
                  </a:cubicBezTo>
                  <a:cubicBezTo>
                    <a:pt x="79" y="5"/>
                    <a:pt x="80" y="8"/>
                    <a:pt x="81" y="11"/>
                  </a:cubicBezTo>
                  <a:cubicBezTo>
                    <a:pt x="131" y="70"/>
                    <a:pt x="158" y="125"/>
                    <a:pt x="110" y="126"/>
                  </a:cubicBezTo>
                  <a:cubicBezTo>
                    <a:pt x="69" y="127"/>
                    <a:pt x="21" y="194"/>
                    <a:pt x="3" y="221"/>
                  </a:cubicBezTo>
                  <a:cubicBezTo>
                    <a:pt x="3" y="223"/>
                    <a:pt x="2" y="225"/>
                    <a:pt x="2" y="227"/>
                  </a:cubicBezTo>
                  <a:cubicBezTo>
                    <a:pt x="2" y="228"/>
                    <a:pt x="2" y="228"/>
                    <a:pt x="2" y="228"/>
                  </a:cubicBezTo>
                  <a:cubicBezTo>
                    <a:pt x="2" y="228"/>
                    <a:pt x="1" y="229"/>
                    <a:pt x="1" y="229"/>
                  </a:cubicBezTo>
                  <a:cubicBezTo>
                    <a:pt x="1" y="230"/>
                    <a:pt x="1" y="231"/>
                    <a:pt x="0" y="232"/>
                  </a:cubicBezTo>
                  <a:cubicBezTo>
                    <a:pt x="3" y="228"/>
                    <a:pt x="64" y="127"/>
                    <a:pt x="114" y="126"/>
                  </a:cubicBezTo>
                  <a:cubicBezTo>
                    <a:pt x="132" y="126"/>
                    <a:pt x="140" y="118"/>
                    <a:pt x="140" y="105"/>
                  </a:cubicBezTo>
                  <a:cubicBezTo>
                    <a:pt x="140" y="82"/>
                    <a:pt x="112" y="41"/>
                    <a:pt x="76"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25"/>
            <p:cNvSpPr/>
            <p:nvPr/>
          </p:nvSpPr>
          <p:spPr>
            <a:xfrm>
              <a:off x="5072063" y="4500563"/>
              <a:ext cx="11113" cy="53975"/>
            </a:xfrm>
            <a:custGeom>
              <a:avLst/>
              <a:gdLst/>
              <a:ahLst/>
              <a:cxnLst/>
              <a:rect l="l" t="t" r="r" b="b"/>
              <a:pathLst>
                <a:path w="7" h="37" extrusionOk="0">
                  <a:moveTo>
                    <a:pt x="7" y="13"/>
                  </a:moveTo>
                  <a:cubicBezTo>
                    <a:pt x="7" y="26"/>
                    <a:pt x="5" y="37"/>
                    <a:pt x="3" y="37"/>
                  </a:cubicBezTo>
                  <a:cubicBezTo>
                    <a:pt x="2" y="37"/>
                    <a:pt x="0" y="26"/>
                    <a:pt x="0" y="13"/>
                  </a:cubicBezTo>
                  <a:cubicBezTo>
                    <a:pt x="0" y="0"/>
                    <a:pt x="2" y="6"/>
                    <a:pt x="4" y="6"/>
                  </a:cubicBezTo>
                  <a:cubicBezTo>
                    <a:pt x="5" y="6"/>
                    <a:pt x="7" y="0"/>
                    <a:pt x="7" y="13"/>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2" name="Google Shape;3292;p25"/>
            <p:cNvSpPr/>
            <p:nvPr/>
          </p:nvSpPr>
          <p:spPr>
            <a:xfrm>
              <a:off x="5073650" y="4525963"/>
              <a:ext cx="50800" cy="31750"/>
            </a:xfrm>
            <a:custGeom>
              <a:avLst/>
              <a:gdLst/>
              <a:ahLst/>
              <a:cxnLst/>
              <a:rect l="l" t="t" r="r" b="b"/>
              <a:pathLst>
                <a:path w="35" h="22" extrusionOk="0">
                  <a:moveTo>
                    <a:pt x="24" y="12"/>
                  </a:moveTo>
                  <a:cubicBezTo>
                    <a:pt x="12" y="18"/>
                    <a:pt x="2" y="22"/>
                    <a:pt x="1" y="20"/>
                  </a:cubicBezTo>
                  <a:cubicBezTo>
                    <a:pt x="0" y="19"/>
                    <a:pt x="9" y="12"/>
                    <a:pt x="21" y="6"/>
                  </a:cubicBezTo>
                  <a:cubicBezTo>
                    <a:pt x="32" y="0"/>
                    <a:pt x="28" y="4"/>
                    <a:pt x="29" y="6"/>
                  </a:cubicBezTo>
                  <a:cubicBezTo>
                    <a:pt x="30" y="8"/>
                    <a:pt x="35" y="6"/>
                    <a:pt x="24" y="12"/>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3" name="Google Shape;3293;p25"/>
            <p:cNvSpPr/>
            <p:nvPr/>
          </p:nvSpPr>
          <p:spPr>
            <a:xfrm>
              <a:off x="4654550" y="4451350"/>
              <a:ext cx="260350" cy="336550"/>
            </a:xfrm>
            <a:custGeom>
              <a:avLst/>
              <a:gdLst/>
              <a:ahLst/>
              <a:cxnLst/>
              <a:rect l="l" t="t" r="r" b="b"/>
              <a:pathLst>
                <a:path w="179" h="232" extrusionOk="0">
                  <a:moveTo>
                    <a:pt x="90" y="0"/>
                  </a:moveTo>
                  <a:cubicBezTo>
                    <a:pt x="90" y="0"/>
                    <a:pt x="61" y="37"/>
                    <a:pt x="103" y="93"/>
                  </a:cubicBezTo>
                  <a:cubicBezTo>
                    <a:pt x="145" y="149"/>
                    <a:pt x="179" y="197"/>
                    <a:pt x="165" y="232"/>
                  </a:cubicBezTo>
                  <a:cubicBezTo>
                    <a:pt x="165" y="232"/>
                    <a:pt x="102" y="128"/>
                    <a:pt x="51" y="126"/>
                  </a:cubicBezTo>
                  <a:cubicBezTo>
                    <a:pt x="0" y="125"/>
                    <a:pt x="33" y="62"/>
                    <a:pt x="90" y="0"/>
                  </a:cubicBezTo>
                </a:path>
              </a:pathLst>
            </a:custGeom>
            <a:solidFill>
              <a:srgbClr val="6C6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4" name="Google Shape;3294;p25"/>
            <p:cNvSpPr/>
            <p:nvPr/>
          </p:nvSpPr>
          <p:spPr>
            <a:xfrm>
              <a:off x="4692650" y="4451350"/>
              <a:ext cx="93663" cy="198438"/>
            </a:xfrm>
            <a:custGeom>
              <a:avLst/>
              <a:gdLst/>
              <a:ahLst/>
              <a:cxnLst/>
              <a:rect l="l" t="t" r="r" b="b"/>
              <a:pathLst>
                <a:path w="64" h="136" extrusionOk="0">
                  <a:moveTo>
                    <a:pt x="0" y="105"/>
                  </a:moveTo>
                  <a:cubicBezTo>
                    <a:pt x="0" y="118"/>
                    <a:pt x="7" y="126"/>
                    <a:pt x="25" y="126"/>
                  </a:cubicBezTo>
                  <a:cubicBezTo>
                    <a:pt x="34" y="126"/>
                    <a:pt x="44" y="130"/>
                    <a:pt x="54" y="136"/>
                  </a:cubicBezTo>
                  <a:cubicBezTo>
                    <a:pt x="44" y="130"/>
                    <a:pt x="34" y="126"/>
                    <a:pt x="25" y="126"/>
                  </a:cubicBezTo>
                  <a:cubicBezTo>
                    <a:pt x="7" y="126"/>
                    <a:pt x="0" y="118"/>
                    <a:pt x="0" y="105"/>
                  </a:cubicBezTo>
                  <a:moveTo>
                    <a:pt x="64" y="0"/>
                  </a:moveTo>
                  <a:cubicBezTo>
                    <a:pt x="64" y="0"/>
                    <a:pt x="63" y="0"/>
                    <a:pt x="62" y="2"/>
                  </a:cubicBezTo>
                  <a:cubicBezTo>
                    <a:pt x="63" y="1"/>
                    <a:pt x="63" y="0"/>
                    <a:pt x="64"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5" name="Google Shape;3295;p25"/>
            <p:cNvSpPr/>
            <p:nvPr/>
          </p:nvSpPr>
          <p:spPr>
            <a:xfrm>
              <a:off x="4895850" y="4781550"/>
              <a:ext cx="1588" cy="3175"/>
            </a:xfrm>
            <a:custGeom>
              <a:avLst/>
              <a:gdLst/>
              <a:ahLst/>
              <a:cxnLst/>
              <a:rect l="l" t="t" r="r" b="b"/>
              <a:pathLst>
                <a:path w="1" h="2" extrusionOk="0">
                  <a:moveTo>
                    <a:pt x="1" y="0"/>
                  </a:moveTo>
                  <a:cubicBezTo>
                    <a:pt x="1" y="1"/>
                    <a:pt x="0" y="2"/>
                    <a:pt x="0" y="2"/>
                  </a:cubicBezTo>
                  <a:cubicBezTo>
                    <a:pt x="0" y="2"/>
                    <a:pt x="1" y="1"/>
                    <a:pt x="1" y="1"/>
                  </a:cubicBezTo>
                  <a:cubicBezTo>
                    <a:pt x="1" y="1"/>
                    <a:pt x="1" y="1"/>
                    <a:pt x="1" y="0"/>
                  </a:cubicBezTo>
                </a:path>
              </a:pathLst>
            </a:custGeom>
            <a:solidFill>
              <a:srgbClr val="575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6" name="Google Shape;3296;p25"/>
            <p:cNvSpPr/>
            <p:nvPr/>
          </p:nvSpPr>
          <p:spPr>
            <a:xfrm>
              <a:off x="4665663" y="4451350"/>
              <a:ext cx="231775" cy="336550"/>
            </a:xfrm>
            <a:custGeom>
              <a:avLst/>
              <a:gdLst/>
              <a:ahLst/>
              <a:cxnLst/>
              <a:rect l="l" t="t" r="r" b="b"/>
              <a:pathLst>
                <a:path w="160" h="232" extrusionOk="0">
                  <a:moveTo>
                    <a:pt x="83" y="0"/>
                  </a:moveTo>
                  <a:cubicBezTo>
                    <a:pt x="83" y="0"/>
                    <a:pt x="82" y="0"/>
                    <a:pt x="82" y="0"/>
                  </a:cubicBezTo>
                  <a:cubicBezTo>
                    <a:pt x="46" y="41"/>
                    <a:pt x="19" y="82"/>
                    <a:pt x="19" y="105"/>
                  </a:cubicBezTo>
                  <a:cubicBezTo>
                    <a:pt x="19" y="118"/>
                    <a:pt x="26" y="126"/>
                    <a:pt x="44" y="126"/>
                  </a:cubicBezTo>
                  <a:cubicBezTo>
                    <a:pt x="53" y="126"/>
                    <a:pt x="63" y="130"/>
                    <a:pt x="73" y="136"/>
                  </a:cubicBezTo>
                  <a:cubicBezTo>
                    <a:pt x="116" y="162"/>
                    <a:pt x="158" y="232"/>
                    <a:pt x="158" y="232"/>
                  </a:cubicBezTo>
                  <a:cubicBezTo>
                    <a:pt x="159" y="231"/>
                    <a:pt x="159" y="230"/>
                    <a:pt x="159" y="229"/>
                  </a:cubicBezTo>
                  <a:cubicBezTo>
                    <a:pt x="159" y="229"/>
                    <a:pt x="160" y="228"/>
                    <a:pt x="160" y="227"/>
                  </a:cubicBezTo>
                  <a:cubicBezTo>
                    <a:pt x="147" y="207"/>
                    <a:pt x="93" y="128"/>
                    <a:pt x="48" y="126"/>
                  </a:cubicBezTo>
                  <a:cubicBezTo>
                    <a:pt x="0" y="125"/>
                    <a:pt x="27" y="70"/>
                    <a:pt x="77" y="11"/>
                  </a:cubicBezTo>
                  <a:cubicBezTo>
                    <a:pt x="78" y="8"/>
                    <a:pt x="79" y="5"/>
                    <a:pt x="81" y="2"/>
                  </a:cubicBezTo>
                  <a:cubicBezTo>
                    <a:pt x="82" y="0"/>
                    <a:pt x="83" y="0"/>
                    <a:pt x="83" y="0"/>
                  </a:cubicBezTo>
                  <a:cubicBezTo>
                    <a:pt x="83" y="0"/>
                    <a:pt x="83" y="0"/>
                    <a:pt x="83" y="0"/>
                  </a:cubicBezTo>
                </a:path>
              </a:pathLst>
            </a:custGeom>
            <a:solidFill>
              <a:srgbClr val="61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7" name="Google Shape;3297;p25"/>
            <p:cNvSpPr/>
            <p:nvPr/>
          </p:nvSpPr>
          <p:spPr>
            <a:xfrm>
              <a:off x="4708525" y="4500563"/>
              <a:ext cx="9525" cy="53975"/>
            </a:xfrm>
            <a:custGeom>
              <a:avLst/>
              <a:gdLst/>
              <a:ahLst/>
              <a:cxnLst/>
              <a:rect l="l" t="t" r="r" b="b"/>
              <a:pathLst>
                <a:path w="6" h="37" extrusionOk="0">
                  <a:moveTo>
                    <a:pt x="0" y="13"/>
                  </a:moveTo>
                  <a:cubicBezTo>
                    <a:pt x="0" y="26"/>
                    <a:pt x="1" y="37"/>
                    <a:pt x="3" y="37"/>
                  </a:cubicBezTo>
                  <a:cubicBezTo>
                    <a:pt x="5" y="37"/>
                    <a:pt x="6" y="26"/>
                    <a:pt x="6" y="13"/>
                  </a:cubicBezTo>
                  <a:cubicBezTo>
                    <a:pt x="6" y="0"/>
                    <a:pt x="4" y="6"/>
                    <a:pt x="3" y="6"/>
                  </a:cubicBezTo>
                  <a:cubicBezTo>
                    <a:pt x="1" y="6"/>
                    <a:pt x="0" y="0"/>
                    <a:pt x="0" y="13"/>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8" name="Google Shape;3298;p25"/>
            <p:cNvSpPr/>
            <p:nvPr/>
          </p:nvSpPr>
          <p:spPr>
            <a:xfrm>
              <a:off x="4665663" y="4525963"/>
              <a:ext cx="50800" cy="31750"/>
            </a:xfrm>
            <a:custGeom>
              <a:avLst/>
              <a:gdLst/>
              <a:ahLst/>
              <a:cxnLst/>
              <a:rect l="l" t="t" r="r" b="b"/>
              <a:pathLst>
                <a:path w="35" h="22" extrusionOk="0">
                  <a:moveTo>
                    <a:pt x="12" y="12"/>
                  </a:moveTo>
                  <a:cubicBezTo>
                    <a:pt x="23" y="18"/>
                    <a:pt x="33" y="22"/>
                    <a:pt x="34" y="20"/>
                  </a:cubicBezTo>
                  <a:cubicBezTo>
                    <a:pt x="35" y="19"/>
                    <a:pt x="26" y="12"/>
                    <a:pt x="15" y="6"/>
                  </a:cubicBezTo>
                  <a:cubicBezTo>
                    <a:pt x="3" y="0"/>
                    <a:pt x="8" y="4"/>
                    <a:pt x="7" y="6"/>
                  </a:cubicBezTo>
                  <a:cubicBezTo>
                    <a:pt x="6" y="8"/>
                    <a:pt x="0" y="6"/>
                    <a:pt x="12" y="12"/>
                  </a:cubicBezTo>
                  <a:close/>
                </a:path>
              </a:pathLst>
            </a:custGeom>
            <a:solidFill>
              <a:srgbClr val="FFD0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9" name="Google Shape;3299;p25"/>
            <p:cNvSpPr/>
            <p:nvPr/>
          </p:nvSpPr>
          <p:spPr>
            <a:xfrm>
              <a:off x="4462463" y="5070475"/>
              <a:ext cx="866775" cy="133350"/>
            </a:xfrm>
            <a:prstGeom prst="ellipse">
              <a:avLst/>
            </a:prstGeom>
            <a:solidFill>
              <a:srgbClr val="F0E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0" name="Google Shape;3300;p25"/>
            <p:cNvSpPr/>
            <p:nvPr/>
          </p:nvSpPr>
          <p:spPr>
            <a:xfrm>
              <a:off x="4668838" y="4691063"/>
              <a:ext cx="450850" cy="449263"/>
            </a:xfrm>
            <a:custGeom>
              <a:avLst/>
              <a:gdLst/>
              <a:ahLst/>
              <a:cxnLst/>
              <a:rect l="l" t="t" r="r" b="b"/>
              <a:pathLst>
                <a:path w="310" h="309" extrusionOk="0">
                  <a:moveTo>
                    <a:pt x="309" y="17"/>
                  </a:moveTo>
                  <a:cubicBezTo>
                    <a:pt x="307" y="29"/>
                    <a:pt x="307" y="29"/>
                    <a:pt x="307" y="29"/>
                  </a:cubicBezTo>
                  <a:cubicBezTo>
                    <a:pt x="305" y="45"/>
                    <a:pt x="305" y="45"/>
                    <a:pt x="305" y="45"/>
                  </a:cubicBezTo>
                  <a:cubicBezTo>
                    <a:pt x="305" y="52"/>
                    <a:pt x="305" y="52"/>
                    <a:pt x="305" y="52"/>
                  </a:cubicBezTo>
                  <a:cubicBezTo>
                    <a:pt x="302" y="68"/>
                    <a:pt x="302" y="68"/>
                    <a:pt x="302" y="68"/>
                  </a:cubicBezTo>
                  <a:cubicBezTo>
                    <a:pt x="302" y="75"/>
                    <a:pt x="302" y="75"/>
                    <a:pt x="302" y="75"/>
                  </a:cubicBezTo>
                  <a:cubicBezTo>
                    <a:pt x="300" y="92"/>
                    <a:pt x="300" y="92"/>
                    <a:pt x="300" y="92"/>
                  </a:cubicBezTo>
                  <a:cubicBezTo>
                    <a:pt x="277" y="279"/>
                    <a:pt x="277" y="279"/>
                    <a:pt x="277" y="279"/>
                  </a:cubicBezTo>
                  <a:cubicBezTo>
                    <a:pt x="275" y="296"/>
                    <a:pt x="248" y="309"/>
                    <a:pt x="215" y="309"/>
                  </a:cubicBezTo>
                  <a:cubicBezTo>
                    <a:pt x="96" y="309"/>
                    <a:pt x="96" y="309"/>
                    <a:pt x="96" y="309"/>
                  </a:cubicBezTo>
                  <a:cubicBezTo>
                    <a:pt x="63" y="309"/>
                    <a:pt x="36" y="296"/>
                    <a:pt x="34" y="279"/>
                  </a:cubicBezTo>
                  <a:cubicBezTo>
                    <a:pt x="11" y="92"/>
                    <a:pt x="11" y="92"/>
                    <a:pt x="11" y="92"/>
                  </a:cubicBezTo>
                  <a:cubicBezTo>
                    <a:pt x="9" y="75"/>
                    <a:pt x="9" y="75"/>
                    <a:pt x="9" y="75"/>
                  </a:cubicBezTo>
                  <a:cubicBezTo>
                    <a:pt x="8" y="68"/>
                    <a:pt x="8" y="68"/>
                    <a:pt x="8" y="68"/>
                  </a:cubicBezTo>
                  <a:cubicBezTo>
                    <a:pt x="6" y="52"/>
                    <a:pt x="6" y="52"/>
                    <a:pt x="6" y="52"/>
                  </a:cubicBezTo>
                  <a:cubicBezTo>
                    <a:pt x="5" y="45"/>
                    <a:pt x="5" y="45"/>
                    <a:pt x="5" y="45"/>
                  </a:cubicBezTo>
                  <a:cubicBezTo>
                    <a:pt x="3" y="29"/>
                    <a:pt x="3" y="29"/>
                    <a:pt x="3" y="29"/>
                  </a:cubicBezTo>
                  <a:cubicBezTo>
                    <a:pt x="2" y="17"/>
                    <a:pt x="2" y="17"/>
                    <a:pt x="2" y="17"/>
                  </a:cubicBezTo>
                  <a:cubicBezTo>
                    <a:pt x="0" y="8"/>
                    <a:pt x="15" y="0"/>
                    <a:pt x="34" y="0"/>
                  </a:cubicBezTo>
                  <a:cubicBezTo>
                    <a:pt x="277" y="0"/>
                    <a:pt x="277" y="0"/>
                    <a:pt x="277" y="0"/>
                  </a:cubicBezTo>
                  <a:cubicBezTo>
                    <a:pt x="295" y="0"/>
                    <a:pt x="310" y="8"/>
                    <a:pt x="309" y="17"/>
                  </a:cubicBezTo>
                  <a:close/>
                </a:path>
              </a:pathLst>
            </a:custGeom>
            <a:solidFill>
              <a:srgbClr val="6561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1" name="Google Shape;3301;p25"/>
            <p:cNvSpPr/>
            <p:nvPr/>
          </p:nvSpPr>
          <p:spPr>
            <a:xfrm>
              <a:off x="4673600" y="4733925"/>
              <a:ext cx="442913" cy="22225"/>
            </a:xfrm>
            <a:custGeom>
              <a:avLst/>
              <a:gdLst/>
              <a:ahLst/>
              <a:cxnLst/>
              <a:rect l="l" t="t" r="r" b="b"/>
              <a:pathLst>
                <a:path w="279" h="14" extrusionOk="0">
                  <a:moveTo>
                    <a:pt x="279" y="0"/>
                  </a:moveTo>
                  <a:lnTo>
                    <a:pt x="277" y="14"/>
                  </a:lnTo>
                  <a:lnTo>
                    <a:pt x="2" y="14"/>
                  </a:lnTo>
                  <a:lnTo>
                    <a:pt x="0" y="0"/>
                  </a:lnTo>
                  <a:lnTo>
                    <a:pt x="279" y="0"/>
                  </a:lnTo>
                  <a:close/>
                </a:path>
              </a:pathLst>
            </a:custGeom>
            <a:solidFill>
              <a:srgbClr val="9D9C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2" name="Google Shape;3302;p25"/>
            <p:cNvSpPr/>
            <p:nvPr/>
          </p:nvSpPr>
          <p:spPr>
            <a:xfrm>
              <a:off x="4678363" y="4767263"/>
              <a:ext cx="434975" cy="22225"/>
            </a:xfrm>
            <a:custGeom>
              <a:avLst/>
              <a:gdLst/>
              <a:ahLst/>
              <a:cxnLst/>
              <a:rect l="l" t="t" r="r" b="b"/>
              <a:pathLst>
                <a:path w="274" h="14" extrusionOk="0">
                  <a:moveTo>
                    <a:pt x="274" y="0"/>
                  </a:moveTo>
                  <a:lnTo>
                    <a:pt x="272" y="14"/>
                  </a:lnTo>
                  <a:lnTo>
                    <a:pt x="2" y="14"/>
                  </a:lnTo>
                  <a:lnTo>
                    <a:pt x="0" y="0"/>
                  </a:lnTo>
                  <a:lnTo>
                    <a:pt x="274" y="0"/>
                  </a:lnTo>
                  <a:close/>
                </a:path>
              </a:pathLst>
            </a:custGeom>
            <a:solidFill>
              <a:srgbClr val="9D9C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3" name="Google Shape;3303;p25"/>
            <p:cNvSpPr/>
            <p:nvPr/>
          </p:nvSpPr>
          <p:spPr>
            <a:xfrm>
              <a:off x="4683125" y="4800600"/>
              <a:ext cx="425450" cy="23813"/>
            </a:xfrm>
            <a:custGeom>
              <a:avLst/>
              <a:gdLst/>
              <a:ahLst/>
              <a:cxnLst/>
              <a:rect l="l" t="t" r="r" b="b"/>
              <a:pathLst>
                <a:path w="268" h="15" extrusionOk="0">
                  <a:moveTo>
                    <a:pt x="268" y="0"/>
                  </a:moveTo>
                  <a:lnTo>
                    <a:pt x="266" y="15"/>
                  </a:lnTo>
                  <a:lnTo>
                    <a:pt x="2" y="15"/>
                  </a:lnTo>
                  <a:lnTo>
                    <a:pt x="0" y="0"/>
                  </a:lnTo>
                  <a:lnTo>
                    <a:pt x="268" y="0"/>
                  </a:lnTo>
                  <a:close/>
                </a:path>
              </a:pathLst>
            </a:custGeom>
            <a:solidFill>
              <a:srgbClr val="9D9C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04" name="Google Shape;3304;p25"/>
          <p:cNvSpPr txBox="1"/>
          <p:nvPr/>
        </p:nvSpPr>
        <p:spPr>
          <a:xfrm>
            <a:off x="1839533" y="1385003"/>
            <a:ext cx="4584334"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6600" b="1" dirty="0">
                <a:solidFill>
                  <a:srgbClr val="146DD7"/>
                </a:solidFill>
                <a:latin typeface="Arial"/>
                <a:ea typeface="Arial"/>
                <a:cs typeface="Arial"/>
                <a:sym typeface="Arial"/>
              </a:rPr>
              <a:t>Thank  you!</a:t>
            </a:r>
            <a:endParaRPr sz="6600" b="1" dirty="0">
              <a:solidFill>
                <a:srgbClr val="146DD7"/>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03"/>
                                        </p:tgtEl>
                                        <p:attrNameLst>
                                          <p:attrName>style.visibility</p:attrName>
                                        </p:attrNameLst>
                                      </p:cBhvr>
                                      <p:to>
                                        <p:strVal val="visible"/>
                                      </p:to>
                                    </p:set>
                                    <p:anim calcmode="lin" valueType="num">
                                      <p:cBhvr additive="base">
                                        <p:cTn id="7" dur="500"/>
                                        <p:tgtEl>
                                          <p:spTgt spid="3103"/>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117"/>
                                        </p:tgtEl>
                                        <p:attrNameLst>
                                          <p:attrName>style.visibility</p:attrName>
                                        </p:attrNameLst>
                                      </p:cBhvr>
                                      <p:to>
                                        <p:strVal val="visible"/>
                                      </p:to>
                                    </p:set>
                                    <p:anim calcmode="lin" valueType="num">
                                      <p:cBhvr additive="base">
                                        <p:cTn id="11" dur="500"/>
                                        <p:tgtEl>
                                          <p:spTgt spid="3117"/>
                                        </p:tgtEl>
                                        <p:attrNameLst>
                                          <p:attrName>ppt_w</p:attrName>
                                        </p:attrNameLst>
                                      </p:cBhvr>
                                      <p:tavLst>
                                        <p:tav tm="0">
                                          <p:val>
                                            <p:strVal val="0"/>
                                          </p:val>
                                        </p:tav>
                                        <p:tav tm="100000">
                                          <p:val>
                                            <p:strVal val="#ppt_w"/>
                                          </p:val>
                                        </p:tav>
                                      </p:tavLst>
                                    </p:anim>
                                    <p:anim calcmode="lin" valueType="num">
                                      <p:cBhvr additive="base">
                                        <p:cTn id="12" dur="500"/>
                                        <p:tgtEl>
                                          <p:spTgt spid="311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6" name="Google Shape;556;p6"/>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7" name="Google Shape;557;p6"/>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8" name="Google Shape;558;p6"/>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9" name="Google Shape;559;p6"/>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0" name="Google Shape;560;p6"/>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1" name="Google Shape;561;p6"/>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2" name="Google Shape;562;p6"/>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3" name="Google Shape;563;p6"/>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4" name="Google Shape;564;p6"/>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65" name="Google Shape;565;p6"/>
          <p:cNvGrpSpPr/>
          <p:nvPr/>
        </p:nvGrpSpPr>
        <p:grpSpPr>
          <a:xfrm>
            <a:off x="1730865" y="1167466"/>
            <a:ext cx="3511696" cy="1452134"/>
            <a:chOff x="1814131" y="2282190"/>
            <a:chExt cx="4252691" cy="1821413"/>
          </a:xfrm>
        </p:grpSpPr>
        <p:sp>
          <p:nvSpPr>
            <p:cNvPr id="566" name="Google Shape;566;p6"/>
            <p:cNvSpPr/>
            <p:nvPr/>
          </p:nvSpPr>
          <p:spPr>
            <a:xfrm>
              <a:off x="1814131" y="2623484"/>
              <a:ext cx="3928301" cy="148011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6000" y="135000"/>
                  </a:lnTo>
                </a:path>
              </a:pathLst>
            </a:custGeom>
            <a:gradFill>
              <a:gsLst>
                <a:gs pos="0">
                  <a:srgbClr val="064EC4"/>
                </a:gs>
                <a:gs pos="100000">
                  <a:srgbClr val="2CA2FA"/>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8" name="Google Shape;568;p6"/>
            <p:cNvSpPr txBox="1"/>
            <p:nvPr/>
          </p:nvSpPr>
          <p:spPr>
            <a:xfrm>
              <a:off x="2259997" y="3117219"/>
              <a:ext cx="3806825" cy="441805"/>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spcBef>
                  <a:spcPts val="0"/>
                </a:spcBef>
                <a:spcAft>
                  <a:spcPts val="0"/>
                </a:spcAft>
                <a:buNone/>
              </a:pPr>
              <a:r>
                <a:rPr lang="zh-CN" sz="2000" b="1" dirty="0">
                  <a:solidFill>
                    <a:schemeClr val="lt1"/>
                  </a:solidFill>
                  <a:latin typeface="Arial"/>
                  <a:ea typeface="Arial"/>
                  <a:cs typeface="Arial"/>
                  <a:sym typeface="Arial"/>
                </a:rPr>
                <a:t>01</a:t>
              </a:r>
              <a:r>
                <a:rPr lang="zh-CN" sz="2000" b="1" dirty="0" smtClean="0">
                  <a:solidFill>
                    <a:schemeClr val="lt1"/>
                  </a:solidFill>
                  <a:latin typeface="Arial"/>
                  <a:ea typeface="Arial"/>
                  <a:cs typeface="Arial"/>
                  <a:sym typeface="Arial"/>
                </a:rPr>
                <a:t>.</a:t>
              </a:r>
              <a:r>
                <a:rPr lang="vi-VN" altLang="zh-CN" sz="2000" b="1" dirty="0" smtClean="0">
                  <a:solidFill>
                    <a:schemeClr val="lt1"/>
                  </a:solidFill>
                  <a:latin typeface="Arial"/>
                  <a:ea typeface="Arial"/>
                  <a:cs typeface="Arial"/>
                  <a:sym typeface="Arial"/>
                </a:rPr>
                <a:t>MÔ TẢ </a:t>
              </a:r>
              <a:r>
                <a:rPr lang="vi-VN" altLang="zh-CN" sz="2000" b="1" dirty="0" smtClean="0">
                  <a:solidFill>
                    <a:schemeClr val="lt1"/>
                  </a:solidFill>
                </a:rPr>
                <a:t>BÀI TOÁN</a:t>
              </a:r>
              <a:endParaRPr sz="2000" b="1" dirty="0">
                <a:solidFill>
                  <a:schemeClr val="lt1"/>
                </a:solidFill>
                <a:latin typeface="Arial"/>
                <a:ea typeface="Arial"/>
                <a:cs typeface="Arial"/>
                <a:sym typeface="Arial"/>
              </a:endParaRPr>
            </a:p>
          </p:txBody>
        </p:sp>
        <p:grpSp>
          <p:nvGrpSpPr>
            <p:cNvPr id="570" name="Google Shape;570;p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5078779" y="2282190"/>
              <a:ext cx="785129" cy="784052"/>
              <a:chOff x="3781425" y="1128713"/>
              <a:chExt cx="4629151" cy="4622800"/>
            </a:xfrm>
          </p:grpSpPr>
          <p:sp>
            <p:nvSpPr>
              <p:cNvPr id="571" name="Google Shape;571;p6"/>
              <p:cNvSpPr/>
              <p:nvPr/>
            </p:nvSpPr>
            <p:spPr>
              <a:xfrm>
                <a:off x="3781425" y="1128713"/>
                <a:ext cx="4629150" cy="4622800"/>
              </a:xfrm>
              <a:prstGeom prst="ellipse">
                <a:avLst/>
              </a:prstGeom>
              <a:solidFill>
                <a:srgbClr val="52A0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72" name="Google Shape;572;p6"/>
              <p:cNvSpPr/>
              <p:nvPr/>
            </p:nvSpPr>
            <p:spPr>
              <a:xfrm>
                <a:off x="6045200" y="3411538"/>
                <a:ext cx="2365375" cy="2339975"/>
              </a:xfrm>
              <a:custGeom>
                <a:avLst/>
                <a:gdLst/>
                <a:ahLst/>
                <a:cxnLst/>
                <a:rect l="l" t="t" r="r" b="b"/>
                <a:pathLst>
                  <a:path w="210" h="208" extrusionOk="0">
                    <a:moveTo>
                      <a:pt x="4" y="208"/>
                    </a:moveTo>
                    <a:cubicBezTo>
                      <a:pt x="4" y="208"/>
                      <a:pt x="4" y="208"/>
                      <a:pt x="4" y="208"/>
                    </a:cubicBezTo>
                    <a:cubicBezTo>
                      <a:pt x="4" y="208"/>
                      <a:pt x="4" y="208"/>
                      <a:pt x="4" y="208"/>
                    </a:cubicBezTo>
                    <a:moveTo>
                      <a:pt x="3" y="208"/>
                    </a:moveTo>
                    <a:cubicBezTo>
                      <a:pt x="3" y="208"/>
                      <a:pt x="4" y="208"/>
                      <a:pt x="4" y="208"/>
                    </a:cubicBezTo>
                    <a:cubicBezTo>
                      <a:pt x="4" y="208"/>
                      <a:pt x="3" y="208"/>
                      <a:pt x="3" y="208"/>
                    </a:cubicBezTo>
                    <a:moveTo>
                      <a:pt x="3" y="208"/>
                    </a:moveTo>
                    <a:cubicBezTo>
                      <a:pt x="3" y="208"/>
                      <a:pt x="3" y="208"/>
                      <a:pt x="3" y="208"/>
                    </a:cubicBezTo>
                    <a:cubicBezTo>
                      <a:pt x="3" y="208"/>
                      <a:pt x="3" y="208"/>
                      <a:pt x="3" y="208"/>
                    </a:cubicBezTo>
                    <a:moveTo>
                      <a:pt x="3" y="208"/>
                    </a:moveTo>
                    <a:cubicBezTo>
                      <a:pt x="3" y="208"/>
                      <a:pt x="3" y="208"/>
                      <a:pt x="3" y="208"/>
                    </a:cubicBezTo>
                    <a:cubicBezTo>
                      <a:pt x="3" y="208"/>
                      <a:pt x="3" y="208"/>
                      <a:pt x="3" y="208"/>
                    </a:cubicBezTo>
                    <a:moveTo>
                      <a:pt x="2" y="208"/>
                    </a:moveTo>
                    <a:cubicBezTo>
                      <a:pt x="2" y="208"/>
                      <a:pt x="2" y="208"/>
                      <a:pt x="2" y="208"/>
                    </a:cubicBezTo>
                    <a:cubicBezTo>
                      <a:pt x="2" y="208"/>
                      <a:pt x="2" y="208"/>
                      <a:pt x="2" y="208"/>
                    </a:cubicBezTo>
                    <a:moveTo>
                      <a:pt x="2" y="208"/>
                    </a:moveTo>
                    <a:cubicBezTo>
                      <a:pt x="2" y="208"/>
                      <a:pt x="2" y="208"/>
                      <a:pt x="2" y="208"/>
                    </a:cubicBezTo>
                    <a:cubicBezTo>
                      <a:pt x="2" y="208"/>
                      <a:pt x="2" y="208"/>
                      <a:pt x="2" y="208"/>
                    </a:cubicBezTo>
                    <a:moveTo>
                      <a:pt x="1" y="208"/>
                    </a:moveTo>
                    <a:cubicBezTo>
                      <a:pt x="1" y="208"/>
                      <a:pt x="1" y="208"/>
                      <a:pt x="1" y="208"/>
                    </a:cubicBezTo>
                    <a:cubicBezTo>
                      <a:pt x="1" y="208"/>
                      <a:pt x="1" y="208"/>
                      <a:pt x="1" y="208"/>
                    </a:cubicBezTo>
                    <a:moveTo>
                      <a:pt x="1" y="208"/>
                    </a:moveTo>
                    <a:cubicBezTo>
                      <a:pt x="1" y="208"/>
                      <a:pt x="1" y="208"/>
                      <a:pt x="1" y="208"/>
                    </a:cubicBezTo>
                    <a:cubicBezTo>
                      <a:pt x="1" y="208"/>
                      <a:pt x="1" y="208"/>
                      <a:pt x="1" y="208"/>
                    </a:cubicBezTo>
                    <a:moveTo>
                      <a:pt x="0" y="208"/>
                    </a:moveTo>
                    <a:cubicBezTo>
                      <a:pt x="0" y="208"/>
                      <a:pt x="0" y="208"/>
                      <a:pt x="0" y="208"/>
                    </a:cubicBezTo>
                    <a:cubicBezTo>
                      <a:pt x="0" y="208"/>
                      <a:pt x="0" y="208"/>
                      <a:pt x="0" y="208"/>
                    </a:cubicBezTo>
                    <a:moveTo>
                      <a:pt x="210" y="2"/>
                    </a:moveTo>
                    <a:cubicBezTo>
                      <a:pt x="210" y="2"/>
                      <a:pt x="210" y="2"/>
                      <a:pt x="210" y="3"/>
                    </a:cubicBezTo>
                    <a:cubicBezTo>
                      <a:pt x="210" y="3"/>
                      <a:pt x="210" y="3"/>
                      <a:pt x="210" y="3"/>
                    </a:cubicBezTo>
                    <a:cubicBezTo>
                      <a:pt x="210" y="2"/>
                      <a:pt x="210" y="2"/>
                      <a:pt x="210" y="2"/>
                    </a:cubicBezTo>
                    <a:moveTo>
                      <a:pt x="210" y="2"/>
                    </a:moveTo>
                    <a:cubicBezTo>
                      <a:pt x="210" y="2"/>
                      <a:pt x="210" y="2"/>
                      <a:pt x="210" y="2"/>
                    </a:cubicBezTo>
                    <a:cubicBezTo>
                      <a:pt x="210" y="2"/>
                      <a:pt x="210" y="2"/>
                      <a:pt x="210" y="2"/>
                    </a:cubicBezTo>
                    <a:moveTo>
                      <a:pt x="210" y="2"/>
                    </a:moveTo>
                    <a:cubicBezTo>
                      <a:pt x="210" y="2"/>
                      <a:pt x="210" y="2"/>
                      <a:pt x="210" y="2"/>
                    </a:cubicBezTo>
                    <a:cubicBezTo>
                      <a:pt x="210" y="2"/>
                      <a:pt x="210" y="2"/>
                      <a:pt x="210" y="2"/>
                    </a:cubicBezTo>
                    <a:moveTo>
                      <a:pt x="210" y="1"/>
                    </a:moveTo>
                    <a:cubicBezTo>
                      <a:pt x="210" y="1"/>
                      <a:pt x="210" y="1"/>
                      <a:pt x="210" y="1"/>
                    </a:cubicBezTo>
                    <a:cubicBezTo>
                      <a:pt x="210" y="1"/>
                      <a:pt x="210" y="1"/>
                      <a:pt x="210" y="1"/>
                    </a:cubicBezTo>
                    <a:moveTo>
                      <a:pt x="210" y="1"/>
                    </a:moveTo>
                    <a:cubicBezTo>
                      <a:pt x="210" y="1"/>
                      <a:pt x="210" y="1"/>
                      <a:pt x="210" y="1"/>
                    </a:cubicBezTo>
                    <a:cubicBezTo>
                      <a:pt x="210" y="1"/>
                      <a:pt x="210" y="1"/>
                      <a:pt x="210" y="1"/>
                    </a:cubicBezTo>
                    <a:moveTo>
                      <a:pt x="210" y="1"/>
                    </a:moveTo>
                    <a:cubicBezTo>
                      <a:pt x="210" y="1"/>
                      <a:pt x="210" y="1"/>
                      <a:pt x="210" y="1"/>
                    </a:cubicBezTo>
                    <a:cubicBezTo>
                      <a:pt x="210" y="1"/>
                      <a:pt x="210" y="1"/>
                      <a:pt x="210" y="1"/>
                    </a:cubicBezTo>
                    <a:moveTo>
                      <a:pt x="210" y="0"/>
                    </a:moveTo>
                    <a:cubicBezTo>
                      <a:pt x="210" y="0"/>
                      <a:pt x="210" y="0"/>
                      <a:pt x="210" y="0"/>
                    </a:cubicBezTo>
                    <a:cubicBezTo>
                      <a:pt x="210" y="0"/>
                      <a:pt x="210" y="0"/>
                      <a:pt x="210" y="0"/>
                    </a:cubicBezTo>
                    <a:moveTo>
                      <a:pt x="210" y="0"/>
                    </a:moveTo>
                    <a:cubicBezTo>
                      <a:pt x="210" y="0"/>
                      <a:pt x="210" y="0"/>
                      <a:pt x="210" y="0"/>
                    </a:cubicBezTo>
                    <a:cubicBezTo>
                      <a:pt x="210" y="0"/>
                      <a:pt x="210" y="0"/>
                      <a:pt x="210" y="0"/>
                    </a:cubicBezTo>
                  </a:path>
                </a:pathLst>
              </a:cu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73" name="Google Shape;573;p6"/>
              <p:cNvSpPr/>
              <p:nvPr/>
            </p:nvSpPr>
            <p:spPr>
              <a:xfrm>
                <a:off x="4265613" y="2106613"/>
                <a:ext cx="4144963" cy="3644900"/>
              </a:xfrm>
              <a:custGeom>
                <a:avLst/>
                <a:gdLst/>
                <a:ahLst/>
                <a:cxnLst/>
                <a:rect l="l" t="t" r="r" b="b"/>
                <a:pathLst>
                  <a:path w="368" h="324" extrusionOk="0">
                    <a:moveTo>
                      <a:pt x="330" y="0"/>
                    </a:moveTo>
                    <a:cubicBezTo>
                      <a:pt x="322" y="5"/>
                      <a:pt x="314" y="11"/>
                      <a:pt x="306" y="18"/>
                    </a:cubicBezTo>
                    <a:cubicBezTo>
                      <a:pt x="326" y="46"/>
                      <a:pt x="337" y="81"/>
                      <a:pt x="337" y="119"/>
                    </a:cubicBezTo>
                    <a:cubicBezTo>
                      <a:pt x="337" y="119"/>
                      <a:pt x="337" y="119"/>
                      <a:pt x="337" y="119"/>
                    </a:cubicBezTo>
                    <a:cubicBezTo>
                      <a:pt x="337" y="119"/>
                      <a:pt x="337" y="119"/>
                      <a:pt x="337" y="119"/>
                    </a:cubicBezTo>
                    <a:cubicBezTo>
                      <a:pt x="337" y="215"/>
                      <a:pt x="259" y="294"/>
                      <a:pt x="162" y="294"/>
                    </a:cubicBezTo>
                    <a:cubicBezTo>
                      <a:pt x="106" y="294"/>
                      <a:pt x="56" y="267"/>
                      <a:pt x="24" y="226"/>
                    </a:cubicBezTo>
                    <a:cubicBezTo>
                      <a:pt x="15" y="232"/>
                      <a:pt x="7" y="238"/>
                      <a:pt x="0" y="244"/>
                    </a:cubicBezTo>
                    <a:cubicBezTo>
                      <a:pt x="36" y="292"/>
                      <a:pt x="94" y="323"/>
                      <a:pt x="158" y="324"/>
                    </a:cubicBezTo>
                    <a:cubicBezTo>
                      <a:pt x="158" y="324"/>
                      <a:pt x="158" y="324"/>
                      <a:pt x="158" y="324"/>
                    </a:cubicBezTo>
                    <a:cubicBezTo>
                      <a:pt x="159" y="324"/>
                      <a:pt x="159" y="324"/>
                      <a:pt x="159" y="324"/>
                    </a:cubicBezTo>
                    <a:cubicBezTo>
                      <a:pt x="159" y="324"/>
                      <a:pt x="159" y="324"/>
                      <a:pt x="159" y="324"/>
                    </a:cubicBezTo>
                    <a:cubicBezTo>
                      <a:pt x="159" y="324"/>
                      <a:pt x="159" y="324"/>
                      <a:pt x="159" y="324"/>
                    </a:cubicBezTo>
                    <a:cubicBezTo>
                      <a:pt x="159" y="324"/>
                      <a:pt x="159" y="324"/>
                      <a:pt x="159" y="324"/>
                    </a:cubicBezTo>
                    <a:cubicBezTo>
                      <a:pt x="159" y="324"/>
                      <a:pt x="159" y="324"/>
                      <a:pt x="160" y="324"/>
                    </a:cubicBezTo>
                    <a:cubicBezTo>
                      <a:pt x="160" y="324"/>
                      <a:pt x="160" y="324"/>
                      <a:pt x="160" y="324"/>
                    </a:cubicBezTo>
                    <a:cubicBezTo>
                      <a:pt x="160" y="324"/>
                      <a:pt x="160" y="324"/>
                      <a:pt x="160" y="324"/>
                    </a:cubicBezTo>
                    <a:cubicBezTo>
                      <a:pt x="160" y="324"/>
                      <a:pt x="160" y="324"/>
                      <a:pt x="160" y="324"/>
                    </a:cubicBezTo>
                    <a:cubicBezTo>
                      <a:pt x="161" y="324"/>
                      <a:pt x="161" y="324"/>
                      <a:pt x="161" y="324"/>
                    </a:cubicBezTo>
                    <a:cubicBezTo>
                      <a:pt x="161" y="324"/>
                      <a:pt x="161" y="324"/>
                      <a:pt x="161" y="324"/>
                    </a:cubicBezTo>
                    <a:cubicBezTo>
                      <a:pt x="161" y="324"/>
                      <a:pt x="161" y="324"/>
                      <a:pt x="161" y="324"/>
                    </a:cubicBezTo>
                    <a:cubicBezTo>
                      <a:pt x="161" y="324"/>
                      <a:pt x="161" y="324"/>
                      <a:pt x="161" y="324"/>
                    </a:cubicBezTo>
                    <a:cubicBezTo>
                      <a:pt x="161" y="324"/>
                      <a:pt x="161" y="324"/>
                      <a:pt x="161" y="324"/>
                    </a:cubicBezTo>
                    <a:cubicBezTo>
                      <a:pt x="161" y="324"/>
                      <a:pt x="162" y="324"/>
                      <a:pt x="162" y="324"/>
                    </a:cubicBezTo>
                    <a:cubicBezTo>
                      <a:pt x="162" y="324"/>
                      <a:pt x="162" y="324"/>
                      <a:pt x="162" y="324"/>
                    </a:cubicBezTo>
                    <a:cubicBezTo>
                      <a:pt x="162" y="324"/>
                      <a:pt x="162" y="324"/>
                      <a:pt x="162" y="324"/>
                    </a:cubicBezTo>
                    <a:cubicBezTo>
                      <a:pt x="162" y="324"/>
                      <a:pt x="162" y="324"/>
                      <a:pt x="162" y="324"/>
                    </a:cubicBezTo>
                    <a:cubicBezTo>
                      <a:pt x="276" y="324"/>
                      <a:pt x="368" y="232"/>
                      <a:pt x="368" y="119"/>
                    </a:cubicBezTo>
                    <a:cubicBezTo>
                      <a:pt x="368" y="118"/>
                      <a:pt x="368" y="118"/>
                      <a:pt x="368" y="118"/>
                    </a:cubicBezTo>
                    <a:cubicBezTo>
                      <a:pt x="368" y="118"/>
                      <a:pt x="368" y="118"/>
                      <a:pt x="368" y="118"/>
                    </a:cubicBezTo>
                    <a:cubicBezTo>
                      <a:pt x="368" y="118"/>
                      <a:pt x="368" y="118"/>
                      <a:pt x="368" y="118"/>
                    </a:cubicBezTo>
                    <a:cubicBezTo>
                      <a:pt x="368" y="118"/>
                      <a:pt x="368" y="118"/>
                      <a:pt x="368" y="118"/>
                    </a:cubicBezTo>
                    <a:cubicBezTo>
                      <a:pt x="368" y="118"/>
                      <a:pt x="368" y="118"/>
                      <a:pt x="368" y="118"/>
                    </a:cubicBezTo>
                    <a:cubicBezTo>
                      <a:pt x="368" y="118"/>
                      <a:pt x="368" y="118"/>
                      <a:pt x="368" y="117"/>
                    </a:cubicBezTo>
                    <a:cubicBezTo>
                      <a:pt x="368" y="117"/>
                      <a:pt x="368" y="117"/>
                      <a:pt x="368" y="117"/>
                    </a:cubicBezTo>
                    <a:cubicBezTo>
                      <a:pt x="368" y="117"/>
                      <a:pt x="368" y="117"/>
                      <a:pt x="368" y="117"/>
                    </a:cubicBezTo>
                    <a:cubicBezTo>
                      <a:pt x="368" y="117"/>
                      <a:pt x="368" y="117"/>
                      <a:pt x="368" y="117"/>
                    </a:cubicBezTo>
                    <a:cubicBezTo>
                      <a:pt x="368" y="117"/>
                      <a:pt x="368" y="117"/>
                      <a:pt x="368" y="117"/>
                    </a:cubicBezTo>
                    <a:cubicBezTo>
                      <a:pt x="368" y="117"/>
                      <a:pt x="368" y="117"/>
                      <a:pt x="368" y="117"/>
                    </a:cubicBezTo>
                    <a:cubicBezTo>
                      <a:pt x="368" y="117"/>
                      <a:pt x="368" y="117"/>
                      <a:pt x="368" y="116"/>
                    </a:cubicBezTo>
                    <a:cubicBezTo>
                      <a:pt x="368" y="116"/>
                      <a:pt x="368" y="116"/>
                      <a:pt x="368" y="116"/>
                    </a:cubicBezTo>
                    <a:cubicBezTo>
                      <a:pt x="368" y="116"/>
                      <a:pt x="368" y="116"/>
                      <a:pt x="368" y="116"/>
                    </a:cubicBezTo>
                    <a:cubicBezTo>
                      <a:pt x="368" y="116"/>
                      <a:pt x="368" y="116"/>
                      <a:pt x="368" y="116"/>
                    </a:cubicBezTo>
                    <a:cubicBezTo>
                      <a:pt x="367" y="72"/>
                      <a:pt x="353" y="32"/>
                      <a:pt x="330" y="0"/>
                    </a:cubicBezTo>
                  </a:path>
                </a:pathLst>
              </a:custGeom>
              <a:solidFill>
                <a:srgbClr val="478B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74" name="Google Shape;574;p6"/>
              <p:cNvSpPr/>
              <p:nvPr/>
            </p:nvSpPr>
            <p:spPr>
              <a:xfrm>
                <a:off x="4164013" y="1511300"/>
                <a:ext cx="3852863" cy="3857625"/>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75" name="Google Shape;575;p6"/>
              <p:cNvSpPr/>
              <p:nvPr/>
            </p:nvSpPr>
            <p:spPr>
              <a:xfrm>
                <a:off x="4119563" y="1465263"/>
                <a:ext cx="3941763" cy="3948113"/>
              </a:xfrm>
              <a:custGeom>
                <a:avLst/>
                <a:gdLst/>
                <a:ahLst/>
                <a:cxnLst/>
                <a:rect l="l" t="t" r="r" b="b"/>
                <a:pathLst>
                  <a:path w="350" h="351" extrusionOk="0">
                    <a:moveTo>
                      <a:pt x="346" y="176"/>
                    </a:moveTo>
                    <a:cubicBezTo>
                      <a:pt x="342" y="176"/>
                      <a:pt x="342" y="176"/>
                      <a:pt x="342" y="176"/>
                    </a:cubicBezTo>
                    <a:cubicBezTo>
                      <a:pt x="342" y="222"/>
                      <a:pt x="324" y="263"/>
                      <a:pt x="293" y="294"/>
                    </a:cubicBezTo>
                    <a:cubicBezTo>
                      <a:pt x="263" y="324"/>
                      <a:pt x="221" y="343"/>
                      <a:pt x="175" y="343"/>
                    </a:cubicBezTo>
                    <a:cubicBezTo>
                      <a:pt x="129" y="343"/>
                      <a:pt x="87" y="324"/>
                      <a:pt x="57" y="294"/>
                    </a:cubicBezTo>
                    <a:cubicBezTo>
                      <a:pt x="27" y="263"/>
                      <a:pt x="8" y="222"/>
                      <a:pt x="8" y="176"/>
                    </a:cubicBezTo>
                    <a:cubicBezTo>
                      <a:pt x="8" y="129"/>
                      <a:pt x="27" y="88"/>
                      <a:pt x="57" y="57"/>
                    </a:cubicBezTo>
                    <a:cubicBezTo>
                      <a:pt x="87" y="27"/>
                      <a:pt x="129" y="8"/>
                      <a:pt x="175" y="8"/>
                    </a:cubicBezTo>
                    <a:cubicBezTo>
                      <a:pt x="221" y="8"/>
                      <a:pt x="263" y="27"/>
                      <a:pt x="293" y="57"/>
                    </a:cubicBezTo>
                    <a:cubicBezTo>
                      <a:pt x="324" y="88"/>
                      <a:pt x="342" y="129"/>
                      <a:pt x="342" y="176"/>
                    </a:cubicBezTo>
                    <a:cubicBezTo>
                      <a:pt x="346" y="176"/>
                      <a:pt x="346" y="176"/>
                      <a:pt x="346" y="176"/>
                    </a:cubicBezTo>
                    <a:cubicBezTo>
                      <a:pt x="350" y="176"/>
                      <a:pt x="350" y="176"/>
                      <a:pt x="350" y="176"/>
                    </a:cubicBezTo>
                    <a:cubicBezTo>
                      <a:pt x="350" y="79"/>
                      <a:pt x="272" y="0"/>
                      <a:pt x="175" y="0"/>
                    </a:cubicBezTo>
                    <a:cubicBezTo>
                      <a:pt x="79" y="0"/>
                      <a:pt x="0" y="79"/>
                      <a:pt x="0" y="176"/>
                    </a:cubicBezTo>
                    <a:cubicBezTo>
                      <a:pt x="0" y="272"/>
                      <a:pt x="79" y="351"/>
                      <a:pt x="175" y="351"/>
                    </a:cubicBezTo>
                    <a:cubicBezTo>
                      <a:pt x="272" y="351"/>
                      <a:pt x="350" y="272"/>
                      <a:pt x="350" y="176"/>
                    </a:cubicBezTo>
                    <a:cubicBezTo>
                      <a:pt x="346" y="176"/>
                      <a:pt x="346" y="176"/>
                      <a:pt x="346" y="176"/>
                    </a:cubicBezTo>
                  </a:path>
                </a:pathLst>
              </a:custGeom>
              <a:solidFill>
                <a:srgbClr val="264B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76" name="Google Shape;576;p6"/>
              <p:cNvSpPr/>
              <p:nvPr/>
            </p:nvSpPr>
            <p:spPr>
              <a:xfrm>
                <a:off x="6022975" y="3433763"/>
                <a:ext cx="134938" cy="1304925"/>
              </a:xfrm>
              <a:custGeom>
                <a:avLst/>
                <a:gdLst/>
                <a:ahLst/>
                <a:cxnLst/>
                <a:rect l="l" t="t" r="r" b="b"/>
                <a:pathLst>
                  <a:path w="12" h="116" extrusionOk="0">
                    <a:moveTo>
                      <a:pt x="6" y="115"/>
                    </a:moveTo>
                    <a:cubicBezTo>
                      <a:pt x="5" y="106"/>
                      <a:pt x="4" y="96"/>
                      <a:pt x="4" y="87"/>
                    </a:cubicBezTo>
                    <a:cubicBezTo>
                      <a:pt x="2" y="58"/>
                      <a:pt x="2" y="58"/>
                      <a:pt x="2" y="58"/>
                    </a:cubicBezTo>
                    <a:cubicBezTo>
                      <a:pt x="2" y="48"/>
                      <a:pt x="0" y="39"/>
                      <a:pt x="1" y="29"/>
                    </a:cubicBezTo>
                    <a:cubicBezTo>
                      <a:pt x="2" y="20"/>
                      <a:pt x="3" y="10"/>
                      <a:pt x="6" y="1"/>
                    </a:cubicBezTo>
                    <a:cubicBezTo>
                      <a:pt x="6" y="0"/>
                      <a:pt x="6" y="0"/>
                      <a:pt x="6" y="0"/>
                    </a:cubicBezTo>
                    <a:cubicBezTo>
                      <a:pt x="7" y="1"/>
                      <a:pt x="7" y="1"/>
                      <a:pt x="7" y="1"/>
                    </a:cubicBezTo>
                    <a:cubicBezTo>
                      <a:pt x="10" y="10"/>
                      <a:pt x="11" y="20"/>
                      <a:pt x="12" y="29"/>
                    </a:cubicBezTo>
                    <a:cubicBezTo>
                      <a:pt x="12" y="39"/>
                      <a:pt x="11" y="48"/>
                      <a:pt x="10" y="58"/>
                    </a:cubicBezTo>
                    <a:cubicBezTo>
                      <a:pt x="9" y="87"/>
                      <a:pt x="9" y="87"/>
                      <a:pt x="9" y="87"/>
                    </a:cubicBezTo>
                    <a:cubicBezTo>
                      <a:pt x="8" y="96"/>
                      <a:pt x="8" y="106"/>
                      <a:pt x="7" y="115"/>
                    </a:cubicBezTo>
                    <a:cubicBezTo>
                      <a:pt x="6" y="116"/>
                      <a:pt x="6" y="116"/>
                      <a:pt x="6" y="116"/>
                    </a:cubicBezTo>
                    <a:lnTo>
                      <a:pt x="6" y="115"/>
                    </a:lnTo>
                    <a:close/>
                  </a:path>
                </a:pathLst>
              </a:custGeom>
              <a:solidFill>
                <a:srgbClr val="1E1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77" name="Google Shape;577;p6"/>
              <p:cNvSpPr/>
              <p:nvPr/>
            </p:nvSpPr>
            <p:spPr>
              <a:xfrm>
                <a:off x="6078538" y="2646363"/>
                <a:ext cx="485775" cy="798513"/>
              </a:xfrm>
              <a:custGeom>
                <a:avLst/>
                <a:gdLst/>
                <a:ahLst/>
                <a:cxnLst/>
                <a:rect l="l" t="t" r="r" b="b"/>
                <a:pathLst>
                  <a:path w="43" h="71" extrusionOk="0">
                    <a:moveTo>
                      <a:pt x="43" y="1"/>
                    </a:moveTo>
                    <a:cubicBezTo>
                      <a:pt x="40" y="7"/>
                      <a:pt x="37" y="13"/>
                      <a:pt x="34" y="19"/>
                    </a:cubicBezTo>
                    <a:cubicBezTo>
                      <a:pt x="31" y="25"/>
                      <a:pt x="28" y="32"/>
                      <a:pt x="25" y="38"/>
                    </a:cubicBezTo>
                    <a:cubicBezTo>
                      <a:pt x="22" y="44"/>
                      <a:pt x="20" y="50"/>
                      <a:pt x="16" y="56"/>
                    </a:cubicBezTo>
                    <a:cubicBezTo>
                      <a:pt x="12" y="61"/>
                      <a:pt x="7" y="66"/>
                      <a:pt x="1" y="71"/>
                    </a:cubicBezTo>
                    <a:cubicBezTo>
                      <a:pt x="0" y="71"/>
                      <a:pt x="0" y="71"/>
                      <a:pt x="0" y="71"/>
                    </a:cubicBezTo>
                    <a:cubicBezTo>
                      <a:pt x="0" y="70"/>
                      <a:pt x="0" y="70"/>
                      <a:pt x="0" y="70"/>
                    </a:cubicBezTo>
                    <a:cubicBezTo>
                      <a:pt x="1" y="63"/>
                      <a:pt x="4" y="57"/>
                      <a:pt x="7" y="50"/>
                    </a:cubicBezTo>
                    <a:cubicBezTo>
                      <a:pt x="9" y="44"/>
                      <a:pt x="14" y="39"/>
                      <a:pt x="18" y="33"/>
                    </a:cubicBezTo>
                    <a:cubicBezTo>
                      <a:pt x="22" y="28"/>
                      <a:pt x="26" y="22"/>
                      <a:pt x="30" y="17"/>
                    </a:cubicBezTo>
                    <a:cubicBezTo>
                      <a:pt x="34" y="11"/>
                      <a:pt x="38" y="6"/>
                      <a:pt x="42" y="0"/>
                    </a:cubicBezTo>
                    <a:cubicBezTo>
                      <a:pt x="42" y="0"/>
                      <a:pt x="42" y="0"/>
                      <a:pt x="42" y="0"/>
                    </a:cubicBezTo>
                    <a:lnTo>
                      <a:pt x="43" y="1"/>
                    </a:lnTo>
                    <a:close/>
                  </a:path>
                </a:pathLst>
              </a:custGeom>
              <a:solidFill>
                <a:srgbClr val="2B2B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78" name="Google Shape;578;p6"/>
              <p:cNvSpPr/>
              <p:nvPr/>
            </p:nvSpPr>
            <p:spPr>
              <a:xfrm>
                <a:off x="6000750" y="1701800"/>
                <a:ext cx="168275"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79" name="Google Shape;579;p6"/>
              <p:cNvSpPr/>
              <p:nvPr/>
            </p:nvSpPr>
            <p:spPr>
              <a:xfrm>
                <a:off x="6856413" y="1960563"/>
                <a:ext cx="112713"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0" name="Google Shape;580;p6"/>
              <p:cNvSpPr/>
              <p:nvPr/>
            </p:nvSpPr>
            <p:spPr>
              <a:xfrm>
                <a:off x="6000750" y="5008563"/>
                <a:ext cx="168275" cy="1809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1" name="Google Shape;581;p6"/>
              <p:cNvSpPr/>
              <p:nvPr/>
            </p:nvSpPr>
            <p:spPr>
              <a:xfrm>
                <a:off x="4344988" y="3355975"/>
                <a:ext cx="168275"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2" name="Google Shape;582;p6"/>
              <p:cNvSpPr/>
              <p:nvPr/>
            </p:nvSpPr>
            <p:spPr>
              <a:xfrm>
                <a:off x="7656513" y="3355975"/>
                <a:ext cx="179388"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3" name="Google Shape;583;p6"/>
              <p:cNvSpPr/>
              <p:nvPr/>
            </p:nvSpPr>
            <p:spPr>
              <a:xfrm>
                <a:off x="7464425" y="2546350"/>
                <a:ext cx="112713" cy="1000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4" name="Google Shape;584;p6"/>
              <p:cNvSpPr/>
              <p:nvPr/>
            </p:nvSpPr>
            <p:spPr>
              <a:xfrm>
                <a:off x="5245100" y="1960563"/>
                <a:ext cx="101600"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5" name="Google Shape;585;p6"/>
              <p:cNvSpPr/>
              <p:nvPr/>
            </p:nvSpPr>
            <p:spPr>
              <a:xfrm>
                <a:off x="4625975" y="2546350"/>
                <a:ext cx="112713" cy="1000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6" name="Google Shape;586;p6"/>
              <p:cNvSpPr/>
              <p:nvPr/>
            </p:nvSpPr>
            <p:spPr>
              <a:xfrm>
                <a:off x="5245100" y="4851400"/>
                <a:ext cx="101600"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7" name="Google Shape;587;p6"/>
              <p:cNvSpPr/>
              <p:nvPr/>
            </p:nvSpPr>
            <p:spPr>
              <a:xfrm>
                <a:off x="4625975" y="4278313"/>
                <a:ext cx="112713" cy="101600"/>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8" name="Google Shape;588;p6"/>
              <p:cNvSpPr/>
              <p:nvPr/>
            </p:nvSpPr>
            <p:spPr>
              <a:xfrm>
                <a:off x="6856413" y="4851400"/>
                <a:ext cx="112713"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9" name="Google Shape;589;p6"/>
              <p:cNvSpPr/>
              <p:nvPr/>
            </p:nvSpPr>
            <p:spPr>
              <a:xfrm>
                <a:off x="7464425" y="4278313"/>
                <a:ext cx="112713" cy="101600"/>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90" name="Google Shape;590;p6"/>
              <p:cNvSpPr/>
              <p:nvPr/>
            </p:nvSpPr>
            <p:spPr>
              <a:xfrm>
                <a:off x="4772025" y="2533650"/>
                <a:ext cx="3244850" cy="2790825"/>
              </a:xfrm>
              <a:custGeom>
                <a:avLst/>
                <a:gdLst/>
                <a:ahLst/>
                <a:cxnLst/>
                <a:rect l="l" t="t" r="r" b="b"/>
                <a:pathLst>
                  <a:path w="288" h="248" extrusionOk="0">
                    <a:moveTo>
                      <a:pt x="117" y="236"/>
                    </a:moveTo>
                    <a:cubicBezTo>
                      <a:pt x="112" y="236"/>
                      <a:pt x="109" y="232"/>
                      <a:pt x="109" y="228"/>
                    </a:cubicBezTo>
                    <a:cubicBezTo>
                      <a:pt x="109" y="224"/>
                      <a:pt x="112" y="220"/>
                      <a:pt x="117" y="220"/>
                    </a:cubicBezTo>
                    <a:cubicBezTo>
                      <a:pt x="121" y="220"/>
                      <a:pt x="124" y="224"/>
                      <a:pt x="124" y="228"/>
                    </a:cubicBezTo>
                    <a:cubicBezTo>
                      <a:pt x="124" y="232"/>
                      <a:pt x="121" y="236"/>
                      <a:pt x="117" y="236"/>
                    </a:cubicBezTo>
                    <a:moveTo>
                      <a:pt x="190" y="216"/>
                    </a:moveTo>
                    <a:cubicBezTo>
                      <a:pt x="187" y="216"/>
                      <a:pt x="185" y="214"/>
                      <a:pt x="185" y="211"/>
                    </a:cubicBezTo>
                    <a:cubicBezTo>
                      <a:pt x="185" y="209"/>
                      <a:pt x="187" y="206"/>
                      <a:pt x="190" y="206"/>
                    </a:cubicBezTo>
                    <a:cubicBezTo>
                      <a:pt x="192" y="206"/>
                      <a:pt x="195" y="209"/>
                      <a:pt x="195" y="211"/>
                    </a:cubicBezTo>
                    <a:cubicBezTo>
                      <a:pt x="195" y="214"/>
                      <a:pt x="192" y="216"/>
                      <a:pt x="190" y="216"/>
                    </a:cubicBezTo>
                    <a:moveTo>
                      <a:pt x="244" y="164"/>
                    </a:moveTo>
                    <a:cubicBezTo>
                      <a:pt x="241" y="164"/>
                      <a:pt x="239" y="162"/>
                      <a:pt x="239" y="159"/>
                    </a:cubicBezTo>
                    <a:cubicBezTo>
                      <a:pt x="239" y="157"/>
                      <a:pt x="241" y="155"/>
                      <a:pt x="244" y="155"/>
                    </a:cubicBezTo>
                    <a:cubicBezTo>
                      <a:pt x="247" y="155"/>
                      <a:pt x="249" y="157"/>
                      <a:pt x="249" y="159"/>
                    </a:cubicBezTo>
                    <a:cubicBezTo>
                      <a:pt x="249" y="162"/>
                      <a:pt x="247" y="164"/>
                      <a:pt x="244" y="164"/>
                    </a:cubicBezTo>
                    <a:moveTo>
                      <a:pt x="264" y="88"/>
                    </a:moveTo>
                    <a:cubicBezTo>
                      <a:pt x="260" y="88"/>
                      <a:pt x="256" y="85"/>
                      <a:pt x="256" y="81"/>
                    </a:cubicBezTo>
                    <a:cubicBezTo>
                      <a:pt x="256" y="76"/>
                      <a:pt x="260" y="73"/>
                      <a:pt x="264" y="73"/>
                    </a:cubicBezTo>
                    <a:cubicBezTo>
                      <a:pt x="268" y="73"/>
                      <a:pt x="272" y="76"/>
                      <a:pt x="272" y="81"/>
                    </a:cubicBezTo>
                    <a:cubicBezTo>
                      <a:pt x="272" y="85"/>
                      <a:pt x="268" y="88"/>
                      <a:pt x="264" y="88"/>
                    </a:cubicBezTo>
                    <a:moveTo>
                      <a:pt x="263" y="0"/>
                    </a:moveTo>
                    <a:cubicBezTo>
                      <a:pt x="264" y="4"/>
                      <a:pt x="264" y="9"/>
                      <a:pt x="264" y="14"/>
                    </a:cubicBezTo>
                    <a:cubicBezTo>
                      <a:pt x="264" y="123"/>
                      <a:pt x="176" y="211"/>
                      <a:pt x="67" y="211"/>
                    </a:cubicBezTo>
                    <a:cubicBezTo>
                      <a:pt x="62" y="211"/>
                      <a:pt x="57" y="211"/>
                      <a:pt x="51" y="211"/>
                    </a:cubicBezTo>
                    <a:cubicBezTo>
                      <a:pt x="51" y="211"/>
                      <a:pt x="51" y="211"/>
                      <a:pt x="51" y="211"/>
                    </a:cubicBezTo>
                    <a:cubicBezTo>
                      <a:pt x="51" y="214"/>
                      <a:pt x="49" y="216"/>
                      <a:pt x="47" y="216"/>
                    </a:cubicBezTo>
                    <a:cubicBezTo>
                      <a:pt x="44" y="216"/>
                      <a:pt x="42" y="214"/>
                      <a:pt x="42" y="211"/>
                    </a:cubicBezTo>
                    <a:cubicBezTo>
                      <a:pt x="42" y="211"/>
                      <a:pt x="42" y="210"/>
                      <a:pt x="42" y="210"/>
                    </a:cubicBezTo>
                    <a:cubicBezTo>
                      <a:pt x="27" y="208"/>
                      <a:pt x="13" y="204"/>
                      <a:pt x="0" y="199"/>
                    </a:cubicBezTo>
                    <a:cubicBezTo>
                      <a:pt x="30" y="229"/>
                      <a:pt x="72" y="248"/>
                      <a:pt x="117" y="248"/>
                    </a:cubicBezTo>
                    <a:cubicBezTo>
                      <a:pt x="163" y="248"/>
                      <a:pt x="205" y="229"/>
                      <a:pt x="235" y="199"/>
                    </a:cubicBezTo>
                    <a:cubicBezTo>
                      <a:pt x="266" y="168"/>
                      <a:pt x="284" y="127"/>
                      <a:pt x="284" y="81"/>
                    </a:cubicBezTo>
                    <a:cubicBezTo>
                      <a:pt x="288" y="81"/>
                      <a:pt x="288" y="81"/>
                      <a:pt x="288" y="81"/>
                    </a:cubicBezTo>
                    <a:cubicBezTo>
                      <a:pt x="288" y="81"/>
                      <a:pt x="288" y="81"/>
                      <a:pt x="288" y="81"/>
                    </a:cubicBezTo>
                    <a:cubicBezTo>
                      <a:pt x="284" y="81"/>
                      <a:pt x="284" y="81"/>
                      <a:pt x="284" y="81"/>
                    </a:cubicBezTo>
                    <a:cubicBezTo>
                      <a:pt x="284" y="51"/>
                      <a:pt x="277" y="24"/>
                      <a:pt x="263"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91" name="Google Shape;591;p6"/>
              <p:cNvSpPr/>
              <p:nvPr/>
            </p:nvSpPr>
            <p:spPr>
              <a:xfrm>
                <a:off x="4672013" y="2422525"/>
                <a:ext cx="3344863" cy="2946400"/>
              </a:xfrm>
              <a:custGeom>
                <a:avLst/>
                <a:gdLst/>
                <a:ahLst/>
                <a:cxnLst/>
                <a:rect l="l" t="t" r="r" b="b"/>
                <a:pathLst>
                  <a:path w="297" h="262" extrusionOk="0">
                    <a:moveTo>
                      <a:pt x="297" y="91"/>
                    </a:moveTo>
                    <a:cubicBezTo>
                      <a:pt x="293" y="91"/>
                      <a:pt x="293" y="91"/>
                      <a:pt x="293" y="91"/>
                    </a:cubicBezTo>
                    <a:cubicBezTo>
                      <a:pt x="293" y="137"/>
                      <a:pt x="275" y="178"/>
                      <a:pt x="244" y="209"/>
                    </a:cubicBezTo>
                    <a:cubicBezTo>
                      <a:pt x="214" y="239"/>
                      <a:pt x="172" y="258"/>
                      <a:pt x="126" y="258"/>
                    </a:cubicBezTo>
                    <a:cubicBezTo>
                      <a:pt x="81" y="258"/>
                      <a:pt x="39" y="239"/>
                      <a:pt x="9" y="209"/>
                    </a:cubicBezTo>
                    <a:cubicBezTo>
                      <a:pt x="6" y="208"/>
                      <a:pt x="3" y="207"/>
                      <a:pt x="0" y="206"/>
                    </a:cubicBezTo>
                    <a:cubicBezTo>
                      <a:pt x="31" y="240"/>
                      <a:pt x="76" y="262"/>
                      <a:pt x="126" y="262"/>
                    </a:cubicBezTo>
                    <a:cubicBezTo>
                      <a:pt x="221" y="262"/>
                      <a:pt x="297" y="185"/>
                      <a:pt x="297" y="91"/>
                    </a:cubicBezTo>
                    <a:moveTo>
                      <a:pt x="272" y="0"/>
                    </a:moveTo>
                    <a:cubicBezTo>
                      <a:pt x="272" y="3"/>
                      <a:pt x="272" y="6"/>
                      <a:pt x="272" y="10"/>
                    </a:cubicBezTo>
                    <a:cubicBezTo>
                      <a:pt x="286" y="34"/>
                      <a:pt x="293" y="61"/>
                      <a:pt x="293" y="91"/>
                    </a:cubicBezTo>
                    <a:cubicBezTo>
                      <a:pt x="297" y="91"/>
                      <a:pt x="297" y="91"/>
                      <a:pt x="297" y="91"/>
                    </a:cubicBezTo>
                    <a:cubicBezTo>
                      <a:pt x="297" y="91"/>
                      <a:pt x="297" y="91"/>
                      <a:pt x="297" y="91"/>
                    </a:cubicBezTo>
                    <a:cubicBezTo>
                      <a:pt x="297" y="57"/>
                      <a:pt x="288" y="26"/>
                      <a:pt x="272" y="0"/>
                    </a:cubicBezTo>
                  </a:path>
                </a:pathLst>
              </a:custGeom>
              <a:solidFill>
                <a:srgbClr val="234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92" name="Google Shape;592;p6"/>
              <p:cNvSpPr/>
              <p:nvPr/>
            </p:nvSpPr>
            <p:spPr>
              <a:xfrm>
                <a:off x="6000750" y="5008563"/>
                <a:ext cx="168275" cy="180975"/>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93" name="Google Shape;593;p6"/>
              <p:cNvSpPr/>
              <p:nvPr/>
            </p:nvSpPr>
            <p:spPr>
              <a:xfrm>
                <a:off x="7656513" y="3355975"/>
                <a:ext cx="179388" cy="168275"/>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94" name="Google Shape;594;p6"/>
              <p:cNvSpPr/>
              <p:nvPr/>
            </p:nvSpPr>
            <p:spPr>
              <a:xfrm>
                <a:off x="5245100" y="4895850"/>
                <a:ext cx="101600" cy="68263"/>
              </a:xfrm>
              <a:custGeom>
                <a:avLst/>
                <a:gdLst/>
                <a:ahLst/>
                <a:cxnLst/>
                <a:rect l="l" t="t" r="r" b="b"/>
                <a:pathLst>
                  <a:path w="9" h="6" extrusionOk="0">
                    <a:moveTo>
                      <a:pt x="0" y="0"/>
                    </a:moveTo>
                    <a:cubicBezTo>
                      <a:pt x="0" y="0"/>
                      <a:pt x="0" y="1"/>
                      <a:pt x="0" y="1"/>
                    </a:cubicBezTo>
                    <a:cubicBezTo>
                      <a:pt x="0" y="4"/>
                      <a:pt x="2" y="6"/>
                      <a:pt x="5" y="6"/>
                    </a:cubicBezTo>
                    <a:cubicBezTo>
                      <a:pt x="7" y="6"/>
                      <a:pt x="9" y="4"/>
                      <a:pt x="9" y="1"/>
                    </a:cubicBezTo>
                    <a:cubicBezTo>
                      <a:pt x="9" y="1"/>
                      <a:pt x="9" y="1"/>
                      <a:pt x="9" y="1"/>
                    </a:cubicBezTo>
                    <a:cubicBezTo>
                      <a:pt x="6" y="0"/>
                      <a:pt x="3" y="0"/>
                      <a:pt x="0" y="0"/>
                    </a:cubicBezTo>
                  </a:path>
                </a:pathLst>
              </a:cu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95" name="Google Shape;595;p6"/>
              <p:cNvSpPr/>
              <p:nvPr/>
            </p:nvSpPr>
            <p:spPr>
              <a:xfrm>
                <a:off x="6856413" y="4851400"/>
                <a:ext cx="112713" cy="112713"/>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96" name="Google Shape;596;p6"/>
              <p:cNvSpPr/>
              <p:nvPr/>
            </p:nvSpPr>
            <p:spPr>
              <a:xfrm>
                <a:off x="7464425" y="4278313"/>
                <a:ext cx="112713" cy="101600"/>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97" name="Google Shape;597;p6"/>
              <p:cNvSpPr/>
              <p:nvPr/>
            </p:nvSpPr>
            <p:spPr>
              <a:xfrm>
                <a:off x="6034088" y="3389313"/>
                <a:ext cx="112713" cy="101600"/>
              </a:xfrm>
              <a:prstGeom prst="ellipse">
                <a:avLst/>
              </a:prstGeom>
              <a:solidFill>
                <a:srgbClr val="EF1D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664" name="Google Shape;664;p6"/>
          <p:cNvGrpSpPr/>
          <p:nvPr/>
        </p:nvGrpSpPr>
        <p:grpSpPr>
          <a:xfrm>
            <a:off x="6956251" y="4016561"/>
            <a:ext cx="3388197" cy="1388559"/>
            <a:chOff x="6424984" y="4255010"/>
            <a:chExt cx="4135020" cy="1732751"/>
          </a:xfrm>
        </p:grpSpPr>
        <p:grpSp>
          <p:nvGrpSpPr>
            <p:cNvPr id="665" name="Google Shape;665;p6"/>
            <p:cNvGrpSpPr/>
            <p:nvPr/>
          </p:nvGrpSpPr>
          <p:grpSpPr>
            <a:xfrm>
              <a:off x="6424984" y="4507642"/>
              <a:ext cx="4007127" cy="1480119"/>
              <a:chOff x="6424984" y="4507642"/>
              <a:chExt cx="4007127" cy="1480119"/>
            </a:xfrm>
          </p:grpSpPr>
          <p:sp>
            <p:nvSpPr>
              <p:cNvPr id="666" name="Google Shape;666;p6"/>
              <p:cNvSpPr/>
              <p:nvPr/>
            </p:nvSpPr>
            <p:spPr>
              <a:xfrm flipH="1">
                <a:off x="6424984" y="4507642"/>
                <a:ext cx="3928301" cy="148011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6000" y="135000"/>
                    </a:lnTo>
                  </a:path>
                </a:pathLst>
              </a:custGeom>
              <a:gradFill>
                <a:gsLst>
                  <a:gs pos="0">
                    <a:srgbClr val="064EC4"/>
                  </a:gs>
                  <a:gs pos="100000">
                    <a:srgbClr val="2CA2FA"/>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8" name="Google Shape;668;p6"/>
              <p:cNvSpPr txBox="1"/>
              <p:nvPr/>
            </p:nvSpPr>
            <p:spPr>
              <a:xfrm>
                <a:off x="6625286" y="5060063"/>
                <a:ext cx="3806825" cy="441805"/>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spcBef>
                    <a:spcPts val="0"/>
                  </a:spcBef>
                  <a:spcAft>
                    <a:spcPts val="0"/>
                  </a:spcAft>
                  <a:buNone/>
                </a:pPr>
                <a:r>
                  <a:rPr lang="vi-VN" altLang="zh-CN" sz="2000" b="1" dirty="0" smtClean="0">
                    <a:solidFill>
                      <a:schemeClr val="lt1"/>
                    </a:solidFill>
                    <a:latin typeface="Arial"/>
                    <a:ea typeface="Arial"/>
                    <a:cs typeface="Arial"/>
                    <a:sym typeface="Arial"/>
                  </a:rPr>
                  <a:t>04. DEMO</a:t>
                </a:r>
                <a:endParaRPr sz="2000" b="1" dirty="0">
                  <a:solidFill>
                    <a:schemeClr val="lt1"/>
                  </a:solidFill>
                  <a:latin typeface="Arial"/>
                  <a:ea typeface="Arial"/>
                  <a:cs typeface="Arial"/>
                  <a:sym typeface="Arial"/>
                </a:endParaRPr>
              </a:p>
            </p:txBody>
          </p:sp>
        </p:grpSp>
        <p:grpSp>
          <p:nvGrpSpPr>
            <p:cNvPr id="670" name="Google Shape;670;p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9774875" y="4255010"/>
              <a:ext cx="785129" cy="784052"/>
              <a:chOff x="3781425" y="1128713"/>
              <a:chExt cx="4629151" cy="4622800"/>
            </a:xfrm>
          </p:grpSpPr>
          <p:sp>
            <p:nvSpPr>
              <p:cNvPr id="671" name="Google Shape;671;p6"/>
              <p:cNvSpPr/>
              <p:nvPr/>
            </p:nvSpPr>
            <p:spPr>
              <a:xfrm>
                <a:off x="3781425" y="1128713"/>
                <a:ext cx="4629150" cy="4622800"/>
              </a:xfrm>
              <a:prstGeom prst="ellipse">
                <a:avLst/>
              </a:prstGeom>
              <a:solidFill>
                <a:srgbClr val="52A0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2" name="Google Shape;672;p6"/>
              <p:cNvSpPr/>
              <p:nvPr/>
            </p:nvSpPr>
            <p:spPr>
              <a:xfrm>
                <a:off x="6045200" y="3411538"/>
                <a:ext cx="2365375" cy="2339975"/>
              </a:xfrm>
              <a:custGeom>
                <a:avLst/>
                <a:gdLst/>
                <a:ahLst/>
                <a:cxnLst/>
                <a:rect l="l" t="t" r="r" b="b"/>
                <a:pathLst>
                  <a:path w="210" h="208" extrusionOk="0">
                    <a:moveTo>
                      <a:pt x="4" y="208"/>
                    </a:moveTo>
                    <a:cubicBezTo>
                      <a:pt x="4" y="208"/>
                      <a:pt x="4" y="208"/>
                      <a:pt x="4" y="208"/>
                    </a:cubicBezTo>
                    <a:cubicBezTo>
                      <a:pt x="4" y="208"/>
                      <a:pt x="4" y="208"/>
                      <a:pt x="4" y="208"/>
                    </a:cubicBezTo>
                    <a:moveTo>
                      <a:pt x="3" y="208"/>
                    </a:moveTo>
                    <a:cubicBezTo>
                      <a:pt x="3" y="208"/>
                      <a:pt x="4" y="208"/>
                      <a:pt x="4" y="208"/>
                    </a:cubicBezTo>
                    <a:cubicBezTo>
                      <a:pt x="4" y="208"/>
                      <a:pt x="3" y="208"/>
                      <a:pt x="3" y="208"/>
                    </a:cubicBezTo>
                    <a:moveTo>
                      <a:pt x="3" y="208"/>
                    </a:moveTo>
                    <a:cubicBezTo>
                      <a:pt x="3" y="208"/>
                      <a:pt x="3" y="208"/>
                      <a:pt x="3" y="208"/>
                    </a:cubicBezTo>
                    <a:cubicBezTo>
                      <a:pt x="3" y="208"/>
                      <a:pt x="3" y="208"/>
                      <a:pt x="3" y="208"/>
                    </a:cubicBezTo>
                    <a:moveTo>
                      <a:pt x="3" y="208"/>
                    </a:moveTo>
                    <a:cubicBezTo>
                      <a:pt x="3" y="208"/>
                      <a:pt x="3" y="208"/>
                      <a:pt x="3" y="208"/>
                    </a:cubicBezTo>
                    <a:cubicBezTo>
                      <a:pt x="3" y="208"/>
                      <a:pt x="3" y="208"/>
                      <a:pt x="3" y="208"/>
                    </a:cubicBezTo>
                    <a:moveTo>
                      <a:pt x="2" y="208"/>
                    </a:moveTo>
                    <a:cubicBezTo>
                      <a:pt x="2" y="208"/>
                      <a:pt x="2" y="208"/>
                      <a:pt x="2" y="208"/>
                    </a:cubicBezTo>
                    <a:cubicBezTo>
                      <a:pt x="2" y="208"/>
                      <a:pt x="2" y="208"/>
                      <a:pt x="2" y="208"/>
                    </a:cubicBezTo>
                    <a:moveTo>
                      <a:pt x="2" y="208"/>
                    </a:moveTo>
                    <a:cubicBezTo>
                      <a:pt x="2" y="208"/>
                      <a:pt x="2" y="208"/>
                      <a:pt x="2" y="208"/>
                    </a:cubicBezTo>
                    <a:cubicBezTo>
                      <a:pt x="2" y="208"/>
                      <a:pt x="2" y="208"/>
                      <a:pt x="2" y="208"/>
                    </a:cubicBezTo>
                    <a:moveTo>
                      <a:pt x="1" y="208"/>
                    </a:moveTo>
                    <a:cubicBezTo>
                      <a:pt x="1" y="208"/>
                      <a:pt x="1" y="208"/>
                      <a:pt x="1" y="208"/>
                    </a:cubicBezTo>
                    <a:cubicBezTo>
                      <a:pt x="1" y="208"/>
                      <a:pt x="1" y="208"/>
                      <a:pt x="1" y="208"/>
                    </a:cubicBezTo>
                    <a:moveTo>
                      <a:pt x="1" y="208"/>
                    </a:moveTo>
                    <a:cubicBezTo>
                      <a:pt x="1" y="208"/>
                      <a:pt x="1" y="208"/>
                      <a:pt x="1" y="208"/>
                    </a:cubicBezTo>
                    <a:cubicBezTo>
                      <a:pt x="1" y="208"/>
                      <a:pt x="1" y="208"/>
                      <a:pt x="1" y="208"/>
                    </a:cubicBezTo>
                    <a:moveTo>
                      <a:pt x="0" y="208"/>
                    </a:moveTo>
                    <a:cubicBezTo>
                      <a:pt x="0" y="208"/>
                      <a:pt x="0" y="208"/>
                      <a:pt x="0" y="208"/>
                    </a:cubicBezTo>
                    <a:cubicBezTo>
                      <a:pt x="0" y="208"/>
                      <a:pt x="0" y="208"/>
                      <a:pt x="0" y="208"/>
                    </a:cubicBezTo>
                    <a:moveTo>
                      <a:pt x="210" y="2"/>
                    </a:moveTo>
                    <a:cubicBezTo>
                      <a:pt x="210" y="2"/>
                      <a:pt x="210" y="2"/>
                      <a:pt x="210" y="3"/>
                    </a:cubicBezTo>
                    <a:cubicBezTo>
                      <a:pt x="210" y="3"/>
                      <a:pt x="210" y="3"/>
                      <a:pt x="210" y="3"/>
                    </a:cubicBezTo>
                    <a:cubicBezTo>
                      <a:pt x="210" y="2"/>
                      <a:pt x="210" y="2"/>
                      <a:pt x="210" y="2"/>
                    </a:cubicBezTo>
                    <a:moveTo>
                      <a:pt x="210" y="2"/>
                    </a:moveTo>
                    <a:cubicBezTo>
                      <a:pt x="210" y="2"/>
                      <a:pt x="210" y="2"/>
                      <a:pt x="210" y="2"/>
                    </a:cubicBezTo>
                    <a:cubicBezTo>
                      <a:pt x="210" y="2"/>
                      <a:pt x="210" y="2"/>
                      <a:pt x="210" y="2"/>
                    </a:cubicBezTo>
                    <a:moveTo>
                      <a:pt x="210" y="2"/>
                    </a:moveTo>
                    <a:cubicBezTo>
                      <a:pt x="210" y="2"/>
                      <a:pt x="210" y="2"/>
                      <a:pt x="210" y="2"/>
                    </a:cubicBezTo>
                    <a:cubicBezTo>
                      <a:pt x="210" y="2"/>
                      <a:pt x="210" y="2"/>
                      <a:pt x="210" y="2"/>
                    </a:cubicBezTo>
                    <a:moveTo>
                      <a:pt x="210" y="1"/>
                    </a:moveTo>
                    <a:cubicBezTo>
                      <a:pt x="210" y="1"/>
                      <a:pt x="210" y="1"/>
                      <a:pt x="210" y="1"/>
                    </a:cubicBezTo>
                    <a:cubicBezTo>
                      <a:pt x="210" y="1"/>
                      <a:pt x="210" y="1"/>
                      <a:pt x="210" y="1"/>
                    </a:cubicBezTo>
                    <a:moveTo>
                      <a:pt x="210" y="1"/>
                    </a:moveTo>
                    <a:cubicBezTo>
                      <a:pt x="210" y="1"/>
                      <a:pt x="210" y="1"/>
                      <a:pt x="210" y="1"/>
                    </a:cubicBezTo>
                    <a:cubicBezTo>
                      <a:pt x="210" y="1"/>
                      <a:pt x="210" y="1"/>
                      <a:pt x="210" y="1"/>
                    </a:cubicBezTo>
                    <a:moveTo>
                      <a:pt x="210" y="1"/>
                    </a:moveTo>
                    <a:cubicBezTo>
                      <a:pt x="210" y="1"/>
                      <a:pt x="210" y="1"/>
                      <a:pt x="210" y="1"/>
                    </a:cubicBezTo>
                    <a:cubicBezTo>
                      <a:pt x="210" y="1"/>
                      <a:pt x="210" y="1"/>
                      <a:pt x="210" y="1"/>
                    </a:cubicBezTo>
                    <a:moveTo>
                      <a:pt x="210" y="0"/>
                    </a:moveTo>
                    <a:cubicBezTo>
                      <a:pt x="210" y="0"/>
                      <a:pt x="210" y="0"/>
                      <a:pt x="210" y="0"/>
                    </a:cubicBezTo>
                    <a:cubicBezTo>
                      <a:pt x="210" y="0"/>
                      <a:pt x="210" y="0"/>
                      <a:pt x="210" y="0"/>
                    </a:cubicBezTo>
                    <a:moveTo>
                      <a:pt x="210" y="0"/>
                    </a:moveTo>
                    <a:cubicBezTo>
                      <a:pt x="210" y="0"/>
                      <a:pt x="210" y="0"/>
                      <a:pt x="210" y="0"/>
                    </a:cubicBezTo>
                    <a:cubicBezTo>
                      <a:pt x="210" y="0"/>
                      <a:pt x="210" y="0"/>
                      <a:pt x="210" y="0"/>
                    </a:cubicBezTo>
                  </a:path>
                </a:pathLst>
              </a:cu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3" name="Google Shape;673;p6"/>
              <p:cNvSpPr/>
              <p:nvPr/>
            </p:nvSpPr>
            <p:spPr>
              <a:xfrm>
                <a:off x="4265613" y="2106613"/>
                <a:ext cx="4144963" cy="3644900"/>
              </a:xfrm>
              <a:custGeom>
                <a:avLst/>
                <a:gdLst/>
                <a:ahLst/>
                <a:cxnLst/>
                <a:rect l="l" t="t" r="r" b="b"/>
                <a:pathLst>
                  <a:path w="368" h="324" extrusionOk="0">
                    <a:moveTo>
                      <a:pt x="330" y="0"/>
                    </a:moveTo>
                    <a:cubicBezTo>
                      <a:pt x="322" y="5"/>
                      <a:pt x="314" y="11"/>
                      <a:pt x="306" y="18"/>
                    </a:cubicBezTo>
                    <a:cubicBezTo>
                      <a:pt x="326" y="46"/>
                      <a:pt x="337" y="81"/>
                      <a:pt x="337" y="119"/>
                    </a:cubicBezTo>
                    <a:cubicBezTo>
                      <a:pt x="337" y="119"/>
                      <a:pt x="337" y="119"/>
                      <a:pt x="337" y="119"/>
                    </a:cubicBezTo>
                    <a:cubicBezTo>
                      <a:pt x="337" y="119"/>
                      <a:pt x="337" y="119"/>
                      <a:pt x="337" y="119"/>
                    </a:cubicBezTo>
                    <a:cubicBezTo>
                      <a:pt x="337" y="215"/>
                      <a:pt x="259" y="294"/>
                      <a:pt x="162" y="294"/>
                    </a:cubicBezTo>
                    <a:cubicBezTo>
                      <a:pt x="106" y="294"/>
                      <a:pt x="56" y="267"/>
                      <a:pt x="24" y="226"/>
                    </a:cubicBezTo>
                    <a:cubicBezTo>
                      <a:pt x="15" y="232"/>
                      <a:pt x="7" y="238"/>
                      <a:pt x="0" y="244"/>
                    </a:cubicBezTo>
                    <a:cubicBezTo>
                      <a:pt x="36" y="292"/>
                      <a:pt x="94" y="323"/>
                      <a:pt x="158" y="324"/>
                    </a:cubicBezTo>
                    <a:cubicBezTo>
                      <a:pt x="158" y="324"/>
                      <a:pt x="158" y="324"/>
                      <a:pt x="158" y="324"/>
                    </a:cubicBezTo>
                    <a:cubicBezTo>
                      <a:pt x="159" y="324"/>
                      <a:pt x="159" y="324"/>
                      <a:pt x="159" y="324"/>
                    </a:cubicBezTo>
                    <a:cubicBezTo>
                      <a:pt x="159" y="324"/>
                      <a:pt x="159" y="324"/>
                      <a:pt x="159" y="324"/>
                    </a:cubicBezTo>
                    <a:cubicBezTo>
                      <a:pt x="159" y="324"/>
                      <a:pt x="159" y="324"/>
                      <a:pt x="159" y="324"/>
                    </a:cubicBezTo>
                    <a:cubicBezTo>
                      <a:pt x="159" y="324"/>
                      <a:pt x="159" y="324"/>
                      <a:pt x="159" y="324"/>
                    </a:cubicBezTo>
                    <a:cubicBezTo>
                      <a:pt x="159" y="324"/>
                      <a:pt x="159" y="324"/>
                      <a:pt x="160" y="324"/>
                    </a:cubicBezTo>
                    <a:cubicBezTo>
                      <a:pt x="160" y="324"/>
                      <a:pt x="160" y="324"/>
                      <a:pt x="160" y="324"/>
                    </a:cubicBezTo>
                    <a:cubicBezTo>
                      <a:pt x="160" y="324"/>
                      <a:pt x="160" y="324"/>
                      <a:pt x="160" y="324"/>
                    </a:cubicBezTo>
                    <a:cubicBezTo>
                      <a:pt x="160" y="324"/>
                      <a:pt x="160" y="324"/>
                      <a:pt x="160" y="324"/>
                    </a:cubicBezTo>
                    <a:cubicBezTo>
                      <a:pt x="161" y="324"/>
                      <a:pt x="161" y="324"/>
                      <a:pt x="161" y="324"/>
                    </a:cubicBezTo>
                    <a:cubicBezTo>
                      <a:pt x="161" y="324"/>
                      <a:pt x="161" y="324"/>
                      <a:pt x="161" y="324"/>
                    </a:cubicBezTo>
                    <a:cubicBezTo>
                      <a:pt x="161" y="324"/>
                      <a:pt x="161" y="324"/>
                      <a:pt x="161" y="324"/>
                    </a:cubicBezTo>
                    <a:cubicBezTo>
                      <a:pt x="161" y="324"/>
                      <a:pt x="161" y="324"/>
                      <a:pt x="161" y="324"/>
                    </a:cubicBezTo>
                    <a:cubicBezTo>
                      <a:pt x="161" y="324"/>
                      <a:pt x="161" y="324"/>
                      <a:pt x="161" y="324"/>
                    </a:cubicBezTo>
                    <a:cubicBezTo>
                      <a:pt x="161" y="324"/>
                      <a:pt x="162" y="324"/>
                      <a:pt x="162" y="324"/>
                    </a:cubicBezTo>
                    <a:cubicBezTo>
                      <a:pt x="162" y="324"/>
                      <a:pt x="162" y="324"/>
                      <a:pt x="162" y="324"/>
                    </a:cubicBezTo>
                    <a:cubicBezTo>
                      <a:pt x="162" y="324"/>
                      <a:pt x="162" y="324"/>
                      <a:pt x="162" y="324"/>
                    </a:cubicBezTo>
                    <a:cubicBezTo>
                      <a:pt x="162" y="324"/>
                      <a:pt x="162" y="324"/>
                      <a:pt x="162" y="324"/>
                    </a:cubicBezTo>
                    <a:cubicBezTo>
                      <a:pt x="276" y="324"/>
                      <a:pt x="368" y="232"/>
                      <a:pt x="368" y="119"/>
                    </a:cubicBezTo>
                    <a:cubicBezTo>
                      <a:pt x="368" y="118"/>
                      <a:pt x="368" y="118"/>
                      <a:pt x="368" y="118"/>
                    </a:cubicBezTo>
                    <a:cubicBezTo>
                      <a:pt x="368" y="118"/>
                      <a:pt x="368" y="118"/>
                      <a:pt x="368" y="118"/>
                    </a:cubicBezTo>
                    <a:cubicBezTo>
                      <a:pt x="368" y="118"/>
                      <a:pt x="368" y="118"/>
                      <a:pt x="368" y="118"/>
                    </a:cubicBezTo>
                    <a:cubicBezTo>
                      <a:pt x="368" y="118"/>
                      <a:pt x="368" y="118"/>
                      <a:pt x="368" y="118"/>
                    </a:cubicBezTo>
                    <a:cubicBezTo>
                      <a:pt x="368" y="118"/>
                      <a:pt x="368" y="118"/>
                      <a:pt x="368" y="118"/>
                    </a:cubicBezTo>
                    <a:cubicBezTo>
                      <a:pt x="368" y="118"/>
                      <a:pt x="368" y="118"/>
                      <a:pt x="368" y="117"/>
                    </a:cubicBezTo>
                    <a:cubicBezTo>
                      <a:pt x="368" y="117"/>
                      <a:pt x="368" y="117"/>
                      <a:pt x="368" y="117"/>
                    </a:cubicBezTo>
                    <a:cubicBezTo>
                      <a:pt x="368" y="117"/>
                      <a:pt x="368" y="117"/>
                      <a:pt x="368" y="117"/>
                    </a:cubicBezTo>
                    <a:cubicBezTo>
                      <a:pt x="368" y="117"/>
                      <a:pt x="368" y="117"/>
                      <a:pt x="368" y="117"/>
                    </a:cubicBezTo>
                    <a:cubicBezTo>
                      <a:pt x="368" y="117"/>
                      <a:pt x="368" y="117"/>
                      <a:pt x="368" y="117"/>
                    </a:cubicBezTo>
                    <a:cubicBezTo>
                      <a:pt x="368" y="117"/>
                      <a:pt x="368" y="117"/>
                      <a:pt x="368" y="117"/>
                    </a:cubicBezTo>
                    <a:cubicBezTo>
                      <a:pt x="368" y="117"/>
                      <a:pt x="368" y="117"/>
                      <a:pt x="368" y="116"/>
                    </a:cubicBezTo>
                    <a:cubicBezTo>
                      <a:pt x="368" y="116"/>
                      <a:pt x="368" y="116"/>
                      <a:pt x="368" y="116"/>
                    </a:cubicBezTo>
                    <a:cubicBezTo>
                      <a:pt x="368" y="116"/>
                      <a:pt x="368" y="116"/>
                      <a:pt x="368" y="116"/>
                    </a:cubicBezTo>
                    <a:cubicBezTo>
                      <a:pt x="368" y="116"/>
                      <a:pt x="368" y="116"/>
                      <a:pt x="368" y="116"/>
                    </a:cubicBezTo>
                    <a:cubicBezTo>
                      <a:pt x="367" y="72"/>
                      <a:pt x="353" y="32"/>
                      <a:pt x="330" y="0"/>
                    </a:cubicBezTo>
                  </a:path>
                </a:pathLst>
              </a:custGeom>
              <a:solidFill>
                <a:srgbClr val="478B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6"/>
              <p:cNvSpPr/>
              <p:nvPr/>
            </p:nvSpPr>
            <p:spPr>
              <a:xfrm>
                <a:off x="4164013" y="1511300"/>
                <a:ext cx="3852863" cy="3857625"/>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5" name="Google Shape;675;p6"/>
              <p:cNvSpPr/>
              <p:nvPr/>
            </p:nvSpPr>
            <p:spPr>
              <a:xfrm>
                <a:off x="4119563" y="1465263"/>
                <a:ext cx="3941763" cy="3948113"/>
              </a:xfrm>
              <a:custGeom>
                <a:avLst/>
                <a:gdLst/>
                <a:ahLst/>
                <a:cxnLst/>
                <a:rect l="l" t="t" r="r" b="b"/>
                <a:pathLst>
                  <a:path w="350" h="351" extrusionOk="0">
                    <a:moveTo>
                      <a:pt x="346" y="176"/>
                    </a:moveTo>
                    <a:cubicBezTo>
                      <a:pt x="342" y="176"/>
                      <a:pt x="342" y="176"/>
                      <a:pt x="342" y="176"/>
                    </a:cubicBezTo>
                    <a:cubicBezTo>
                      <a:pt x="342" y="222"/>
                      <a:pt x="324" y="263"/>
                      <a:pt x="293" y="294"/>
                    </a:cubicBezTo>
                    <a:cubicBezTo>
                      <a:pt x="263" y="324"/>
                      <a:pt x="221" y="343"/>
                      <a:pt x="175" y="343"/>
                    </a:cubicBezTo>
                    <a:cubicBezTo>
                      <a:pt x="129" y="343"/>
                      <a:pt x="87" y="324"/>
                      <a:pt x="57" y="294"/>
                    </a:cubicBezTo>
                    <a:cubicBezTo>
                      <a:pt x="27" y="263"/>
                      <a:pt x="8" y="222"/>
                      <a:pt x="8" y="176"/>
                    </a:cubicBezTo>
                    <a:cubicBezTo>
                      <a:pt x="8" y="129"/>
                      <a:pt x="27" y="88"/>
                      <a:pt x="57" y="57"/>
                    </a:cubicBezTo>
                    <a:cubicBezTo>
                      <a:pt x="87" y="27"/>
                      <a:pt x="129" y="8"/>
                      <a:pt x="175" y="8"/>
                    </a:cubicBezTo>
                    <a:cubicBezTo>
                      <a:pt x="221" y="8"/>
                      <a:pt x="263" y="27"/>
                      <a:pt x="293" y="57"/>
                    </a:cubicBezTo>
                    <a:cubicBezTo>
                      <a:pt x="324" y="88"/>
                      <a:pt x="342" y="129"/>
                      <a:pt x="342" y="176"/>
                    </a:cubicBezTo>
                    <a:cubicBezTo>
                      <a:pt x="346" y="176"/>
                      <a:pt x="346" y="176"/>
                      <a:pt x="346" y="176"/>
                    </a:cubicBezTo>
                    <a:cubicBezTo>
                      <a:pt x="350" y="176"/>
                      <a:pt x="350" y="176"/>
                      <a:pt x="350" y="176"/>
                    </a:cubicBezTo>
                    <a:cubicBezTo>
                      <a:pt x="350" y="79"/>
                      <a:pt x="272" y="0"/>
                      <a:pt x="175" y="0"/>
                    </a:cubicBezTo>
                    <a:cubicBezTo>
                      <a:pt x="79" y="0"/>
                      <a:pt x="0" y="79"/>
                      <a:pt x="0" y="176"/>
                    </a:cubicBezTo>
                    <a:cubicBezTo>
                      <a:pt x="0" y="272"/>
                      <a:pt x="79" y="351"/>
                      <a:pt x="175" y="351"/>
                    </a:cubicBezTo>
                    <a:cubicBezTo>
                      <a:pt x="272" y="351"/>
                      <a:pt x="350" y="272"/>
                      <a:pt x="350" y="176"/>
                    </a:cubicBezTo>
                    <a:cubicBezTo>
                      <a:pt x="346" y="176"/>
                      <a:pt x="346" y="176"/>
                      <a:pt x="346" y="176"/>
                    </a:cubicBezTo>
                  </a:path>
                </a:pathLst>
              </a:custGeom>
              <a:solidFill>
                <a:srgbClr val="264B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6" name="Google Shape;676;p6"/>
              <p:cNvSpPr/>
              <p:nvPr/>
            </p:nvSpPr>
            <p:spPr>
              <a:xfrm>
                <a:off x="6022975" y="3433763"/>
                <a:ext cx="134938" cy="1304925"/>
              </a:xfrm>
              <a:custGeom>
                <a:avLst/>
                <a:gdLst/>
                <a:ahLst/>
                <a:cxnLst/>
                <a:rect l="l" t="t" r="r" b="b"/>
                <a:pathLst>
                  <a:path w="12" h="116" extrusionOk="0">
                    <a:moveTo>
                      <a:pt x="6" y="115"/>
                    </a:moveTo>
                    <a:cubicBezTo>
                      <a:pt x="5" y="106"/>
                      <a:pt x="4" y="96"/>
                      <a:pt x="4" y="87"/>
                    </a:cubicBezTo>
                    <a:cubicBezTo>
                      <a:pt x="2" y="58"/>
                      <a:pt x="2" y="58"/>
                      <a:pt x="2" y="58"/>
                    </a:cubicBezTo>
                    <a:cubicBezTo>
                      <a:pt x="2" y="48"/>
                      <a:pt x="0" y="39"/>
                      <a:pt x="1" y="29"/>
                    </a:cubicBezTo>
                    <a:cubicBezTo>
                      <a:pt x="2" y="20"/>
                      <a:pt x="3" y="10"/>
                      <a:pt x="6" y="1"/>
                    </a:cubicBezTo>
                    <a:cubicBezTo>
                      <a:pt x="6" y="0"/>
                      <a:pt x="6" y="0"/>
                      <a:pt x="6" y="0"/>
                    </a:cubicBezTo>
                    <a:cubicBezTo>
                      <a:pt x="7" y="1"/>
                      <a:pt x="7" y="1"/>
                      <a:pt x="7" y="1"/>
                    </a:cubicBezTo>
                    <a:cubicBezTo>
                      <a:pt x="10" y="10"/>
                      <a:pt x="11" y="20"/>
                      <a:pt x="12" y="29"/>
                    </a:cubicBezTo>
                    <a:cubicBezTo>
                      <a:pt x="12" y="39"/>
                      <a:pt x="11" y="48"/>
                      <a:pt x="10" y="58"/>
                    </a:cubicBezTo>
                    <a:cubicBezTo>
                      <a:pt x="9" y="87"/>
                      <a:pt x="9" y="87"/>
                      <a:pt x="9" y="87"/>
                    </a:cubicBezTo>
                    <a:cubicBezTo>
                      <a:pt x="8" y="96"/>
                      <a:pt x="8" y="106"/>
                      <a:pt x="7" y="115"/>
                    </a:cubicBezTo>
                    <a:cubicBezTo>
                      <a:pt x="6" y="116"/>
                      <a:pt x="6" y="116"/>
                      <a:pt x="6" y="116"/>
                    </a:cubicBezTo>
                    <a:lnTo>
                      <a:pt x="6" y="115"/>
                    </a:lnTo>
                    <a:close/>
                  </a:path>
                </a:pathLst>
              </a:custGeom>
              <a:solidFill>
                <a:srgbClr val="1E1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7" name="Google Shape;677;p6"/>
              <p:cNvSpPr/>
              <p:nvPr/>
            </p:nvSpPr>
            <p:spPr>
              <a:xfrm>
                <a:off x="6078538" y="2646363"/>
                <a:ext cx="485775" cy="798513"/>
              </a:xfrm>
              <a:custGeom>
                <a:avLst/>
                <a:gdLst/>
                <a:ahLst/>
                <a:cxnLst/>
                <a:rect l="l" t="t" r="r" b="b"/>
                <a:pathLst>
                  <a:path w="43" h="71" extrusionOk="0">
                    <a:moveTo>
                      <a:pt x="43" y="1"/>
                    </a:moveTo>
                    <a:cubicBezTo>
                      <a:pt x="40" y="7"/>
                      <a:pt x="37" y="13"/>
                      <a:pt x="34" y="19"/>
                    </a:cubicBezTo>
                    <a:cubicBezTo>
                      <a:pt x="31" y="25"/>
                      <a:pt x="28" y="32"/>
                      <a:pt x="25" y="38"/>
                    </a:cubicBezTo>
                    <a:cubicBezTo>
                      <a:pt x="22" y="44"/>
                      <a:pt x="20" y="50"/>
                      <a:pt x="16" y="56"/>
                    </a:cubicBezTo>
                    <a:cubicBezTo>
                      <a:pt x="12" y="61"/>
                      <a:pt x="7" y="66"/>
                      <a:pt x="1" y="71"/>
                    </a:cubicBezTo>
                    <a:cubicBezTo>
                      <a:pt x="0" y="71"/>
                      <a:pt x="0" y="71"/>
                      <a:pt x="0" y="71"/>
                    </a:cubicBezTo>
                    <a:cubicBezTo>
                      <a:pt x="0" y="70"/>
                      <a:pt x="0" y="70"/>
                      <a:pt x="0" y="70"/>
                    </a:cubicBezTo>
                    <a:cubicBezTo>
                      <a:pt x="1" y="63"/>
                      <a:pt x="4" y="57"/>
                      <a:pt x="7" y="50"/>
                    </a:cubicBezTo>
                    <a:cubicBezTo>
                      <a:pt x="9" y="44"/>
                      <a:pt x="14" y="39"/>
                      <a:pt x="18" y="33"/>
                    </a:cubicBezTo>
                    <a:cubicBezTo>
                      <a:pt x="22" y="28"/>
                      <a:pt x="26" y="22"/>
                      <a:pt x="30" y="17"/>
                    </a:cubicBezTo>
                    <a:cubicBezTo>
                      <a:pt x="34" y="11"/>
                      <a:pt x="38" y="6"/>
                      <a:pt x="42" y="0"/>
                    </a:cubicBezTo>
                    <a:cubicBezTo>
                      <a:pt x="42" y="0"/>
                      <a:pt x="42" y="0"/>
                      <a:pt x="42" y="0"/>
                    </a:cubicBezTo>
                    <a:lnTo>
                      <a:pt x="43" y="1"/>
                    </a:lnTo>
                    <a:close/>
                  </a:path>
                </a:pathLst>
              </a:custGeom>
              <a:solidFill>
                <a:srgbClr val="2B2B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8" name="Google Shape;678;p6"/>
              <p:cNvSpPr/>
              <p:nvPr/>
            </p:nvSpPr>
            <p:spPr>
              <a:xfrm>
                <a:off x="6000750" y="1701800"/>
                <a:ext cx="168275"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9" name="Google Shape;679;p6"/>
              <p:cNvSpPr/>
              <p:nvPr/>
            </p:nvSpPr>
            <p:spPr>
              <a:xfrm>
                <a:off x="6856413" y="1960563"/>
                <a:ext cx="112713"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0" name="Google Shape;680;p6"/>
              <p:cNvSpPr/>
              <p:nvPr/>
            </p:nvSpPr>
            <p:spPr>
              <a:xfrm>
                <a:off x="6000750" y="5008563"/>
                <a:ext cx="168275" cy="1809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1" name="Google Shape;681;p6"/>
              <p:cNvSpPr/>
              <p:nvPr/>
            </p:nvSpPr>
            <p:spPr>
              <a:xfrm>
                <a:off x="4344988" y="3355975"/>
                <a:ext cx="168275"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2" name="Google Shape;682;p6"/>
              <p:cNvSpPr/>
              <p:nvPr/>
            </p:nvSpPr>
            <p:spPr>
              <a:xfrm>
                <a:off x="7656513" y="3355975"/>
                <a:ext cx="179388"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3" name="Google Shape;683;p6"/>
              <p:cNvSpPr/>
              <p:nvPr/>
            </p:nvSpPr>
            <p:spPr>
              <a:xfrm>
                <a:off x="7464425" y="2546350"/>
                <a:ext cx="112713" cy="1000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4" name="Google Shape;684;p6"/>
              <p:cNvSpPr/>
              <p:nvPr/>
            </p:nvSpPr>
            <p:spPr>
              <a:xfrm>
                <a:off x="5245100" y="1960563"/>
                <a:ext cx="101600"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5" name="Google Shape;685;p6"/>
              <p:cNvSpPr/>
              <p:nvPr/>
            </p:nvSpPr>
            <p:spPr>
              <a:xfrm>
                <a:off x="4625975" y="2546350"/>
                <a:ext cx="112713" cy="1000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6" name="Google Shape;686;p6"/>
              <p:cNvSpPr/>
              <p:nvPr/>
            </p:nvSpPr>
            <p:spPr>
              <a:xfrm>
                <a:off x="5245100" y="4851400"/>
                <a:ext cx="101600"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7" name="Google Shape;687;p6"/>
              <p:cNvSpPr/>
              <p:nvPr/>
            </p:nvSpPr>
            <p:spPr>
              <a:xfrm>
                <a:off x="4625975" y="4278313"/>
                <a:ext cx="112713" cy="101600"/>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8" name="Google Shape;688;p6"/>
              <p:cNvSpPr/>
              <p:nvPr/>
            </p:nvSpPr>
            <p:spPr>
              <a:xfrm>
                <a:off x="6856413" y="4851400"/>
                <a:ext cx="112713"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9" name="Google Shape;689;p6"/>
              <p:cNvSpPr/>
              <p:nvPr/>
            </p:nvSpPr>
            <p:spPr>
              <a:xfrm>
                <a:off x="7464425" y="4278313"/>
                <a:ext cx="112713" cy="101600"/>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0" name="Google Shape;690;p6"/>
              <p:cNvSpPr/>
              <p:nvPr/>
            </p:nvSpPr>
            <p:spPr>
              <a:xfrm>
                <a:off x="4772025" y="2533650"/>
                <a:ext cx="3244850" cy="2790825"/>
              </a:xfrm>
              <a:custGeom>
                <a:avLst/>
                <a:gdLst/>
                <a:ahLst/>
                <a:cxnLst/>
                <a:rect l="l" t="t" r="r" b="b"/>
                <a:pathLst>
                  <a:path w="288" h="248" extrusionOk="0">
                    <a:moveTo>
                      <a:pt x="117" y="236"/>
                    </a:moveTo>
                    <a:cubicBezTo>
                      <a:pt x="112" y="236"/>
                      <a:pt x="109" y="232"/>
                      <a:pt x="109" y="228"/>
                    </a:cubicBezTo>
                    <a:cubicBezTo>
                      <a:pt x="109" y="224"/>
                      <a:pt x="112" y="220"/>
                      <a:pt x="117" y="220"/>
                    </a:cubicBezTo>
                    <a:cubicBezTo>
                      <a:pt x="121" y="220"/>
                      <a:pt x="124" y="224"/>
                      <a:pt x="124" y="228"/>
                    </a:cubicBezTo>
                    <a:cubicBezTo>
                      <a:pt x="124" y="232"/>
                      <a:pt x="121" y="236"/>
                      <a:pt x="117" y="236"/>
                    </a:cubicBezTo>
                    <a:moveTo>
                      <a:pt x="190" y="216"/>
                    </a:moveTo>
                    <a:cubicBezTo>
                      <a:pt x="187" y="216"/>
                      <a:pt x="185" y="214"/>
                      <a:pt x="185" y="211"/>
                    </a:cubicBezTo>
                    <a:cubicBezTo>
                      <a:pt x="185" y="209"/>
                      <a:pt x="187" y="206"/>
                      <a:pt x="190" y="206"/>
                    </a:cubicBezTo>
                    <a:cubicBezTo>
                      <a:pt x="192" y="206"/>
                      <a:pt x="195" y="209"/>
                      <a:pt x="195" y="211"/>
                    </a:cubicBezTo>
                    <a:cubicBezTo>
                      <a:pt x="195" y="214"/>
                      <a:pt x="192" y="216"/>
                      <a:pt x="190" y="216"/>
                    </a:cubicBezTo>
                    <a:moveTo>
                      <a:pt x="244" y="164"/>
                    </a:moveTo>
                    <a:cubicBezTo>
                      <a:pt x="241" y="164"/>
                      <a:pt x="239" y="162"/>
                      <a:pt x="239" y="159"/>
                    </a:cubicBezTo>
                    <a:cubicBezTo>
                      <a:pt x="239" y="157"/>
                      <a:pt x="241" y="155"/>
                      <a:pt x="244" y="155"/>
                    </a:cubicBezTo>
                    <a:cubicBezTo>
                      <a:pt x="247" y="155"/>
                      <a:pt x="249" y="157"/>
                      <a:pt x="249" y="159"/>
                    </a:cubicBezTo>
                    <a:cubicBezTo>
                      <a:pt x="249" y="162"/>
                      <a:pt x="247" y="164"/>
                      <a:pt x="244" y="164"/>
                    </a:cubicBezTo>
                    <a:moveTo>
                      <a:pt x="264" y="88"/>
                    </a:moveTo>
                    <a:cubicBezTo>
                      <a:pt x="260" y="88"/>
                      <a:pt x="256" y="85"/>
                      <a:pt x="256" y="81"/>
                    </a:cubicBezTo>
                    <a:cubicBezTo>
                      <a:pt x="256" y="76"/>
                      <a:pt x="260" y="73"/>
                      <a:pt x="264" y="73"/>
                    </a:cubicBezTo>
                    <a:cubicBezTo>
                      <a:pt x="268" y="73"/>
                      <a:pt x="272" y="76"/>
                      <a:pt x="272" y="81"/>
                    </a:cubicBezTo>
                    <a:cubicBezTo>
                      <a:pt x="272" y="85"/>
                      <a:pt x="268" y="88"/>
                      <a:pt x="264" y="88"/>
                    </a:cubicBezTo>
                    <a:moveTo>
                      <a:pt x="263" y="0"/>
                    </a:moveTo>
                    <a:cubicBezTo>
                      <a:pt x="264" y="4"/>
                      <a:pt x="264" y="9"/>
                      <a:pt x="264" y="14"/>
                    </a:cubicBezTo>
                    <a:cubicBezTo>
                      <a:pt x="264" y="123"/>
                      <a:pt x="176" y="211"/>
                      <a:pt x="67" y="211"/>
                    </a:cubicBezTo>
                    <a:cubicBezTo>
                      <a:pt x="62" y="211"/>
                      <a:pt x="57" y="211"/>
                      <a:pt x="51" y="211"/>
                    </a:cubicBezTo>
                    <a:cubicBezTo>
                      <a:pt x="51" y="211"/>
                      <a:pt x="51" y="211"/>
                      <a:pt x="51" y="211"/>
                    </a:cubicBezTo>
                    <a:cubicBezTo>
                      <a:pt x="51" y="214"/>
                      <a:pt x="49" y="216"/>
                      <a:pt x="47" y="216"/>
                    </a:cubicBezTo>
                    <a:cubicBezTo>
                      <a:pt x="44" y="216"/>
                      <a:pt x="42" y="214"/>
                      <a:pt x="42" y="211"/>
                    </a:cubicBezTo>
                    <a:cubicBezTo>
                      <a:pt x="42" y="211"/>
                      <a:pt x="42" y="210"/>
                      <a:pt x="42" y="210"/>
                    </a:cubicBezTo>
                    <a:cubicBezTo>
                      <a:pt x="27" y="208"/>
                      <a:pt x="13" y="204"/>
                      <a:pt x="0" y="199"/>
                    </a:cubicBezTo>
                    <a:cubicBezTo>
                      <a:pt x="30" y="229"/>
                      <a:pt x="72" y="248"/>
                      <a:pt x="117" y="248"/>
                    </a:cubicBezTo>
                    <a:cubicBezTo>
                      <a:pt x="163" y="248"/>
                      <a:pt x="205" y="229"/>
                      <a:pt x="235" y="199"/>
                    </a:cubicBezTo>
                    <a:cubicBezTo>
                      <a:pt x="266" y="168"/>
                      <a:pt x="284" y="127"/>
                      <a:pt x="284" y="81"/>
                    </a:cubicBezTo>
                    <a:cubicBezTo>
                      <a:pt x="288" y="81"/>
                      <a:pt x="288" y="81"/>
                      <a:pt x="288" y="81"/>
                    </a:cubicBezTo>
                    <a:cubicBezTo>
                      <a:pt x="288" y="81"/>
                      <a:pt x="288" y="81"/>
                      <a:pt x="288" y="81"/>
                    </a:cubicBezTo>
                    <a:cubicBezTo>
                      <a:pt x="284" y="81"/>
                      <a:pt x="284" y="81"/>
                      <a:pt x="284" y="81"/>
                    </a:cubicBezTo>
                    <a:cubicBezTo>
                      <a:pt x="284" y="51"/>
                      <a:pt x="277" y="24"/>
                      <a:pt x="263"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1" name="Google Shape;691;p6"/>
              <p:cNvSpPr/>
              <p:nvPr/>
            </p:nvSpPr>
            <p:spPr>
              <a:xfrm>
                <a:off x="4672013" y="2422525"/>
                <a:ext cx="3344863" cy="2946400"/>
              </a:xfrm>
              <a:custGeom>
                <a:avLst/>
                <a:gdLst/>
                <a:ahLst/>
                <a:cxnLst/>
                <a:rect l="l" t="t" r="r" b="b"/>
                <a:pathLst>
                  <a:path w="297" h="262" extrusionOk="0">
                    <a:moveTo>
                      <a:pt x="297" y="91"/>
                    </a:moveTo>
                    <a:cubicBezTo>
                      <a:pt x="293" y="91"/>
                      <a:pt x="293" y="91"/>
                      <a:pt x="293" y="91"/>
                    </a:cubicBezTo>
                    <a:cubicBezTo>
                      <a:pt x="293" y="137"/>
                      <a:pt x="275" y="178"/>
                      <a:pt x="244" y="209"/>
                    </a:cubicBezTo>
                    <a:cubicBezTo>
                      <a:pt x="214" y="239"/>
                      <a:pt x="172" y="258"/>
                      <a:pt x="126" y="258"/>
                    </a:cubicBezTo>
                    <a:cubicBezTo>
                      <a:pt x="81" y="258"/>
                      <a:pt x="39" y="239"/>
                      <a:pt x="9" y="209"/>
                    </a:cubicBezTo>
                    <a:cubicBezTo>
                      <a:pt x="6" y="208"/>
                      <a:pt x="3" y="207"/>
                      <a:pt x="0" y="206"/>
                    </a:cubicBezTo>
                    <a:cubicBezTo>
                      <a:pt x="31" y="240"/>
                      <a:pt x="76" y="262"/>
                      <a:pt x="126" y="262"/>
                    </a:cubicBezTo>
                    <a:cubicBezTo>
                      <a:pt x="221" y="262"/>
                      <a:pt x="297" y="185"/>
                      <a:pt x="297" y="91"/>
                    </a:cubicBezTo>
                    <a:moveTo>
                      <a:pt x="272" y="0"/>
                    </a:moveTo>
                    <a:cubicBezTo>
                      <a:pt x="272" y="3"/>
                      <a:pt x="272" y="6"/>
                      <a:pt x="272" y="10"/>
                    </a:cubicBezTo>
                    <a:cubicBezTo>
                      <a:pt x="286" y="34"/>
                      <a:pt x="293" y="61"/>
                      <a:pt x="293" y="91"/>
                    </a:cubicBezTo>
                    <a:cubicBezTo>
                      <a:pt x="297" y="91"/>
                      <a:pt x="297" y="91"/>
                      <a:pt x="297" y="91"/>
                    </a:cubicBezTo>
                    <a:cubicBezTo>
                      <a:pt x="297" y="91"/>
                      <a:pt x="297" y="91"/>
                      <a:pt x="297" y="91"/>
                    </a:cubicBezTo>
                    <a:cubicBezTo>
                      <a:pt x="297" y="57"/>
                      <a:pt x="288" y="26"/>
                      <a:pt x="272" y="0"/>
                    </a:cubicBezTo>
                  </a:path>
                </a:pathLst>
              </a:custGeom>
              <a:solidFill>
                <a:srgbClr val="234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2" name="Google Shape;692;p6"/>
              <p:cNvSpPr/>
              <p:nvPr/>
            </p:nvSpPr>
            <p:spPr>
              <a:xfrm>
                <a:off x="6000750" y="5008563"/>
                <a:ext cx="168275" cy="180975"/>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3" name="Google Shape;693;p6"/>
              <p:cNvSpPr/>
              <p:nvPr/>
            </p:nvSpPr>
            <p:spPr>
              <a:xfrm>
                <a:off x="7656513" y="3355975"/>
                <a:ext cx="179388" cy="168275"/>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4" name="Google Shape;694;p6"/>
              <p:cNvSpPr/>
              <p:nvPr/>
            </p:nvSpPr>
            <p:spPr>
              <a:xfrm>
                <a:off x="5245100" y="4895850"/>
                <a:ext cx="101600" cy="68263"/>
              </a:xfrm>
              <a:custGeom>
                <a:avLst/>
                <a:gdLst/>
                <a:ahLst/>
                <a:cxnLst/>
                <a:rect l="l" t="t" r="r" b="b"/>
                <a:pathLst>
                  <a:path w="9" h="6" extrusionOk="0">
                    <a:moveTo>
                      <a:pt x="0" y="0"/>
                    </a:moveTo>
                    <a:cubicBezTo>
                      <a:pt x="0" y="0"/>
                      <a:pt x="0" y="1"/>
                      <a:pt x="0" y="1"/>
                    </a:cubicBezTo>
                    <a:cubicBezTo>
                      <a:pt x="0" y="4"/>
                      <a:pt x="2" y="6"/>
                      <a:pt x="5" y="6"/>
                    </a:cubicBezTo>
                    <a:cubicBezTo>
                      <a:pt x="7" y="6"/>
                      <a:pt x="9" y="4"/>
                      <a:pt x="9" y="1"/>
                    </a:cubicBezTo>
                    <a:cubicBezTo>
                      <a:pt x="9" y="1"/>
                      <a:pt x="9" y="1"/>
                      <a:pt x="9" y="1"/>
                    </a:cubicBezTo>
                    <a:cubicBezTo>
                      <a:pt x="6" y="0"/>
                      <a:pt x="3" y="0"/>
                      <a:pt x="0" y="0"/>
                    </a:cubicBezTo>
                  </a:path>
                </a:pathLst>
              </a:cu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5" name="Google Shape;695;p6"/>
              <p:cNvSpPr/>
              <p:nvPr/>
            </p:nvSpPr>
            <p:spPr>
              <a:xfrm>
                <a:off x="6856413" y="4851400"/>
                <a:ext cx="112713" cy="112713"/>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6" name="Google Shape;696;p6"/>
              <p:cNvSpPr/>
              <p:nvPr/>
            </p:nvSpPr>
            <p:spPr>
              <a:xfrm>
                <a:off x="7464425" y="4278313"/>
                <a:ext cx="112713" cy="101600"/>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7" name="Google Shape;697;p6"/>
              <p:cNvSpPr/>
              <p:nvPr/>
            </p:nvSpPr>
            <p:spPr>
              <a:xfrm>
                <a:off x="6034088" y="3389313"/>
                <a:ext cx="112713" cy="101600"/>
              </a:xfrm>
              <a:prstGeom prst="ellipse">
                <a:avLst/>
              </a:prstGeom>
              <a:solidFill>
                <a:srgbClr val="EF1D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698" name="Google Shape;698;p6"/>
          <p:cNvSpPr/>
          <p:nvPr/>
        </p:nvSpPr>
        <p:spPr>
          <a:xfrm>
            <a:off x="9789118" y="253688"/>
            <a:ext cx="125083" cy="125083"/>
          </a:xfrm>
          <a:prstGeom prst="ellipse">
            <a:avLst/>
          </a:prstGeom>
          <a:noFill/>
          <a:ln w="50800" cap="flat" cmpd="sng">
            <a:solidFill>
              <a:srgbClr val="208A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9" name="Google Shape;699;p6"/>
          <p:cNvSpPr/>
          <p:nvPr/>
        </p:nvSpPr>
        <p:spPr>
          <a:xfrm>
            <a:off x="10958518" y="593345"/>
            <a:ext cx="182233" cy="182233"/>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0" name="Google Shape;700;p6"/>
          <p:cNvSpPr/>
          <p:nvPr/>
        </p:nvSpPr>
        <p:spPr>
          <a:xfrm>
            <a:off x="11475511" y="186883"/>
            <a:ext cx="446225" cy="446225"/>
          </a:xfrm>
          <a:prstGeom prst="ellipse">
            <a:avLst/>
          </a:prstGeom>
          <a:noFill/>
          <a:ln w="50800" cap="flat" cmpd="sng">
            <a:solidFill>
              <a:srgbClr val="208A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1" name="Google Shape;701;p6"/>
          <p:cNvSpPr/>
          <p:nvPr/>
        </p:nvSpPr>
        <p:spPr>
          <a:xfrm>
            <a:off x="6428328" y="561278"/>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2" name="Google Shape;702;p6"/>
          <p:cNvSpPr/>
          <p:nvPr/>
        </p:nvSpPr>
        <p:spPr>
          <a:xfrm>
            <a:off x="521970" y="397510"/>
            <a:ext cx="174000" cy="17400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3" name="Google Shape;703;p6"/>
          <p:cNvSpPr/>
          <p:nvPr/>
        </p:nvSpPr>
        <p:spPr>
          <a:xfrm>
            <a:off x="844769" y="234373"/>
            <a:ext cx="6454200" cy="551100"/>
          </a:xfrm>
          <a:prstGeom prst="roundRect">
            <a:avLst>
              <a:gd name="adj" fmla="val 50000"/>
            </a:avLst>
          </a:prstGeom>
          <a:gradFill>
            <a:gsLst>
              <a:gs pos="0">
                <a:srgbClr val="146DD7"/>
              </a:gs>
              <a:gs pos="100000">
                <a:srgbClr val="77B6EB"/>
              </a:gs>
            </a:gsLst>
            <a:lin ang="0" scaled="0"/>
          </a:gradFill>
          <a:ln>
            <a:noFill/>
          </a:ln>
          <a:effectLst>
            <a:outerShdw blurRad="50800" dist="38100" dir="13500000" sx="102000" sy="102000" algn="br" rotWithShape="0">
              <a:srgbClr val="000000">
                <a:alpha val="2392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zh-CN" sz="2400" b="1" dirty="0" smtClean="0">
                <a:solidFill>
                  <a:schemeClr val="lt1"/>
                </a:solidFill>
                <a:latin typeface="Microsoft Yahei"/>
                <a:ea typeface="Microsoft Yahei"/>
                <a:cs typeface="Microsoft Yahei"/>
                <a:sym typeface="Microsoft Yahei"/>
              </a:rPr>
              <a:t> </a:t>
            </a:r>
            <a:r>
              <a:rPr lang="vi-VN" altLang="zh-CN" sz="2400" b="1" dirty="0" smtClean="0">
                <a:solidFill>
                  <a:schemeClr val="lt1"/>
                </a:solidFill>
                <a:latin typeface="Bahnschrift" panose="020B0502040204020203" pitchFamily="34" charset="0"/>
                <a:ea typeface="Microsoft Yahei"/>
                <a:cs typeface="Microsoft Yahei"/>
                <a:sym typeface="Microsoft Yahei"/>
              </a:rPr>
              <a:t>NỘI DUNG THỰC HIỆN</a:t>
            </a:r>
            <a:endParaRPr dirty="0">
              <a:latin typeface="Bahnschrift" panose="020B0502040204020203" pitchFamily="34" charset="0"/>
            </a:endParaRPr>
          </a:p>
        </p:txBody>
      </p:sp>
      <p:sp>
        <p:nvSpPr>
          <p:cNvPr id="704" name="Google Shape;704;p6"/>
          <p:cNvSpPr/>
          <p:nvPr/>
        </p:nvSpPr>
        <p:spPr>
          <a:xfrm>
            <a:off x="742315" y="702945"/>
            <a:ext cx="115500" cy="11550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521971" y="5623433"/>
            <a:ext cx="1498224" cy="1130239"/>
          </a:xfrm>
          <a:prstGeom prst="rect">
            <a:avLst/>
          </a:prstGeom>
        </p:spPr>
      </p:pic>
      <p:pic>
        <p:nvPicPr>
          <p:cNvPr id="3" name="Picture 2"/>
          <p:cNvPicPr>
            <a:picLocks noChangeAspect="1"/>
          </p:cNvPicPr>
          <p:nvPr/>
        </p:nvPicPr>
        <p:blipFill>
          <a:blip r:embed="rId4"/>
          <a:stretch>
            <a:fillRect/>
          </a:stretch>
        </p:blipFill>
        <p:spPr>
          <a:xfrm>
            <a:off x="10405022" y="-50654"/>
            <a:ext cx="1498506" cy="701040"/>
          </a:xfrm>
          <a:prstGeom prst="rect">
            <a:avLst/>
          </a:prstGeom>
        </p:spPr>
      </p:pic>
      <p:grpSp>
        <p:nvGrpSpPr>
          <p:cNvPr id="84" name="Google Shape;664;p6"/>
          <p:cNvGrpSpPr/>
          <p:nvPr/>
        </p:nvGrpSpPr>
        <p:grpSpPr>
          <a:xfrm>
            <a:off x="6956251" y="1431020"/>
            <a:ext cx="3228450" cy="1332140"/>
            <a:chOff x="6424984" y="4255010"/>
            <a:chExt cx="4135020" cy="1732751"/>
          </a:xfrm>
        </p:grpSpPr>
        <p:grpSp>
          <p:nvGrpSpPr>
            <p:cNvPr id="85" name="Google Shape;665;p6"/>
            <p:cNvGrpSpPr/>
            <p:nvPr/>
          </p:nvGrpSpPr>
          <p:grpSpPr>
            <a:xfrm>
              <a:off x="6424984" y="4507642"/>
              <a:ext cx="4007127" cy="1480119"/>
              <a:chOff x="6424984" y="4507642"/>
              <a:chExt cx="4007127" cy="1480119"/>
            </a:xfrm>
          </p:grpSpPr>
          <p:sp>
            <p:nvSpPr>
              <p:cNvPr id="114" name="Google Shape;666;p6"/>
              <p:cNvSpPr/>
              <p:nvPr/>
            </p:nvSpPr>
            <p:spPr>
              <a:xfrm flipH="1">
                <a:off x="6424984" y="4507642"/>
                <a:ext cx="3928301" cy="148011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6000" y="135000"/>
                    </a:lnTo>
                  </a:path>
                </a:pathLst>
              </a:custGeom>
              <a:gradFill>
                <a:gsLst>
                  <a:gs pos="0">
                    <a:srgbClr val="064EC4"/>
                  </a:gs>
                  <a:gs pos="100000">
                    <a:srgbClr val="2CA2FA"/>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668;p6"/>
              <p:cNvSpPr txBox="1"/>
              <p:nvPr/>
            </p:nvSpPr>
            <p:spPr>
              <a:xfrm>
                <a:off x="6625286" y="5060063"/>
                <a:ext cx="3806825" cy="441805"/>
              </a:xfrm>
              <a:prstGeom prst="rect">
                <a:avLst/>
              </a:prstGeom>
              <a:noFill/>
              <a:ln>
                <a:noFill/>
              </a:ln>
            </p:spPr>
            <p:txBody>
              <a:bodyPr spcFirstLastPara="1" wrap="square" lIns="91425" tIns="45700" rIns="91425" bIns="45700" anchor="b" anchorCtr="0">
                <a:normAutofit fontScale="70000" lnSpcReduction="20000"/>
              </a:bodyPr>
              <a:lstStyle/>
              <a:p>
                <a:pPr marL="0" marR="0" lvl="0" indent="0" algn="l" rtl="0">
                  <a:spcBef>
                    <a:spcPts val="0"/>
                  </a:spcBef>
                  <a:spcAft>
                    <a:spcPts val="0"/>
                  </a:spcAft>
                  <a:buNone/>
                </a:pPr>
                <a:r>
                  <a:rPr lang="vi-VN" altLang="zh-CN" sz="2000" b="1" dirty="0" smtClean="0">
                    <a:solidFill>
                      <a:schemeClr val="lt1"/>
                    </a:solidFill>
                    <a:latin typeface="Arial"/>
                    <a:ea typeface="Arial"/>
                    <a:cs typeface="Arial"/>
                    <a:sym typeface="Arial"/>
                  </a:rPr>
                  <a:t>02</a:t>
                </a:r>
                <a:r>
                  <a:rPr lang="zh-CN" sz="2000" b="1" dirty="0" smtClean="0">
                    <a:solidFill>
                      <a:schemeClr val="lt1"/>
                    </a:solidFill>
                    <a:latin typeface="Arial"/>
                    <a:ea typeface="Arial"/>
                    <a:cs typeface="Arial"/>
                    <a:sym typeface="Arial"/>
                  </a:rPr>
                  <a:t>.</a:t>
                </a:r>
                <a:r>
                  <a:rPr lang="vi-VN" altLang="zh-CN" sz="2000" b="1" dirty="0">
                    <a:solidFill>
                      <a:schemeClr val="lt1"/>
                    </a:solidFill>
                  </a:rPr>
                  <a:t> </a:t>
                </a:r>
                <a:r>
                  <a:rPr lang="vi-VN" altLang="zh-CN" sz="2000" b="1" dirty="0" smtClean="0">
                    <a:solidFill>
                      <a:schemeClr val="lt1"/>
                    </a:solidFill>
                  </a:rPr>
                  <a:t>MÔ TẢ CẤU TRÚC DỮ LIỆU</a:t>
                </a:r>
                <a:endParaRPr sz="2000" b="1" dirty="0">
                  <a:solidFill>
                    <a:schemeClr val="lt1"/>
                  </a:solidFill>
                  <a:latin typeface="Arial"/>
                  <a:ea typeface="Arial"/>
                  <a:cs typeface="Arial"/>
                  <a:sym typeface="Arial"/>
                </a:endParaRPr>
              </a:p>
            </p:txBody>
          </p:sp>
        </p:grpSp>
        <p:grpSp>
          <p:nvGrpSpPr>
            <p:cNvPr id="86" name="Google Shape;670;p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9774875" y="4255010"/>
              <a:ext cx="785129" cy="784052"/>
              <a:chOff x="3781425" y="1128713"/>
              <a:chExt cx="4629151" cy="4622800"/>
            </a:xfrm>
          </p:grpSpPr>
          <p:sp>
            <p:nvSpPr>
              <p:cNvPr id="87" name="Google Shape;671;p6"/>
              <p:cNvSpPr/>
              <p:nvPr/>
            </p:nvSpPr>
            <p:spPr>
              <a:xfrm>
                <a:off x="3781425" y="1128713"/>
                <a:ext cx="4629150" cy="4622800"/>
              </a:xfrm>
              <a:prstGeom prst="ellipse">
                <a:avLst/>
              </a:prstGeom>
              <a:solidFill>
                <a:srgbClr val="52A0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 name="Google Shape;672;p6"/>
              <p:cNvSpPr/>
              <p:nvPr/>
            </p:nvSpPr>
            <p:spPr>
              <a:xfrm>
                <a:off x="6045200" y="3411538"/>
                <a:ext cx="2365375" cy="2339975"/>
              </a:xfrm>
              <a:custGeom>
                <a:avLst/>
                <a:gdLst/>
                <a:ahLst/>
                <a:cxnLst/>
                <a:rect l="l" t="t" r="r" b="b"/>
                <a:pathLst>
                  <a:path w="210" h="208" extrusionOk="0">
                    <a:moveTo>
                      <a:pt x="4" y="208"/>
                    </a:moveTo>
                    <a:cubicBezTo>
                      <a:pt x="4" y="208"/>
                      <a:pt x="4" y="208"/>
                      <a:pt x="4" y="208"/>
                    </a:cubicBezTo>
                    <a:cubicBezTo>
                      <a:pt x="4" y="208"/>
                      <a:pt x="4" y="208"/>
                      <a:pt x="4" y="208"/>
                    </a:cubicBezTo>
                    <a:moveTo>
                      <a:pt x="3" y="208"/>
                    </a:moveTo>
                    <a:cubicBezTo>
                      <a:pt x="3" y="208"/>
                      <a:pt x="4" y="208"/>
                      <a:pt x="4" y="208"/>
                    </a:cubicBezTo>
                    <a:cubicBezTo>
                      <a:pt x="4" y="208"/>
                      <a:pt x="3" y="208"/>
                      <a:pt x="3" y="208"/>
                    </a:cubicBezTo>
                    <a:moveTo>
                      <a:pt x="3" y="208"/>
                    </a:moveTo>
                    <a:cubicBezTo>
                      <a:pt x="3" y="208"/>
                      <a:pt x="3" y="208"/>
                      <a:pt x="3" y="208"/>
                    </a:cubicBezTo>
                    <a:cubicBezTo>
                      <a:pt x="3" y="208"/>
                      <a:pt x="3" y="208"/>
                      <a:pt x="3" y="208"/>
                    </a:cubicBezTo>
                    <a:moveTo>
                      <a:pt x="3" y="208"/>
                    </a:moveTo>
                    <a:cubicBezTo>
                      <a:pt x="3" y="208"/>
                      <a:pt x="3" y="208"/>
                      <a:pt x="3" y="208"/>
                    </a:cubicBezTo>
                    <a:cubicBezTo>
                      <a:pt x="3" y="208"/>
                      <a:pt x="3" y="208"/>
                      <a:pt x="3" y="208"/>
                    </a:cubicBezTo>
                    <a:moveTo>
                      <a:pt x="2" y="208"/>
                    </a:moveTo>
                    <a:cubicBezTo>
                      <a:pt x="2" y="208"/>
                      <a:pt x="2" y="208"/>
                      <a:pt x="2" y="208"/>
                    </a:cubicBezTo>
                    <a:cubicBezTo>
                      <a:pt x="2" y="208"/>
                      <a:pt x="2" y="208"/>
                      <a:pt x="2" y="208"/>
                    </a:cubicBezTo>
                    <a:moveTo>
                      <a:pt x="2" y="208"/>
                    </a:moveTo>
                    <a:cubicBezTo>
                      <a:pt x="2" y="208"/>
                      <a:pt x="2" y="208"/>
                      <a:pt x="2" y="208"/>
                    </a:cubicBezTo>
                    <a:cubicBezTo>
                      <a:pt x="2" y="208"/>
                      <a:pt x="2" y="208"/>
                      <a:pt x="2" y="208"/>
                    </a:cubicBezTo>
                    <a:moveTo>
                      <a:pt x="1" y="208"/>
                    </a:moveTo>
                    <a:cubicBezTo>
                      <a:pt x="1" y="208"/>
                      <a:pt x="1" y="208"/>
                      <a:pt x="1" y="208"/>
                    </a:cubicBezTo>
                    <a:cubicBezTo>
                      <a:pt x="1" y="208"/>
                      <a:pt x="1" y="208"/>
                      <a:pt x="1" y="208"/>
                    </a:cubicBezTo>
                    <a:moveTo>
                      <a:pt x="1" y="208"/>
                    </a:moveTo>
                    <a:cubicBezTo>
                      <a:pt x="1" y="208"/>
                      <a:pt x="1" y="208"/>
                      <a:pt x="1" y="208"/>
                    </a:cubicBezTo>
                    <a:cubicBezTo>
                      <a:pt x="1" y="208"/>
                      <a:pt x="1" y="208"/>
                      <a:pt x="1" y="208"/>
                    </a:cubicBezTo>
                    <a:moveTo>
                      <a:pt x="0" y="208"/>
                    </a:moveTo>
                    <a:cubicBezTo>
                      <a:pt x="0" y="208"/>
                      <a:pt x="0" y="208"/>
                      <a:pt x="0" y="208"/>
                    </a:cubicBezTo>
                    <a:cubicBezTo>
                      <a:pt x="0" y="208"/>
                      <a:pt x="0" y="208"/>
                      <a:pt x="0" y="208"/>
                    </a:cubicBezTo>
                    <a:moveTo>
                      <a:pt x="210" y="2"/>
                    </a:moveTo>
                    <a:cubicBezTo>
                      <a:pt x="210" y="2"/>
                      <a:pt x="210" y="2"/>
                      <a:pt x="210" y="3"/>
                    </a:cubicBezTo>
                    <a:cubicBezTo>
                      <a:pt x="210" y="3"/>
                      <a:pt x="210" y="3"/>
                      <a:pt x="210" y="3"/>
                    </a:cubicBezTo>
                    <a:cubicBezTo>
                      <a:pt x="210" y="2"/>
                      <a:pt x="210" y="2"/>
                      <a:pt x="210" y="2"/>
                    </a:cubicBezTo>
                    <a:moveTo>
                      <a:pt x="210" y="2"/>
                    </a:moveTo>
                    <a:cubicBezTo>
                      <a:pt x="210" y="2"/>
                      <a:pt x="210" y="2"/>
                      <a:pt x="210" y="2"/>
                    </a:cubicBezTo>
                    <a:cubicBezTo>
                      <a:pt x="210" y="2"/>
                      <a:pt x="210" y="2"/>
                      <a:pt x="210" y="2"/>
                    </a:cubicBezTo>
                    <a:moveTo>
                      <a:pt x="210" y="2"/>
                    </a:moveTo>
                    <a:cubicBezTo>
                      <a:pt x="210" y="2"/>
                      <a:pt x="210" y="2"/>
                      <a:pt x="210" y="2"/>
                    </a:cubicBezTo>
                    <a:cubicBezTo>
                      <a:pt x="210" y="2"/>
                      <a:pt x="210" y="2"/>
                      <a:pt x="210" y="2"/>
                    </a:cubicBezTo>
                    <a:moveTo>
                      <a:pt x="210" y="1"/>
                    </a:moveTo>
                    <a:cubicBezTo>
                      <a:pt x="210" y="1"/>
                      <a:pt x="210" y="1"/>
                      <a:pt x="210" y="1"/>
                    </a:cubicBezTo>
                    <a:cubicBezTo>
                      <a:pt x="210" y="1"/>
                      <a:pt x="210" y="1"/>
                      <a:pt x="210" y="1"/>
                    </a:cubicBezTo>
                    <a:moveTo>
                      <a:pt x="210" y="1"/>
                    </a:moveTo>
                    <a:cubicBezTo>
                      <a:pt x="210" y="1"/>
                      <a:pt x="210" y="1"/>
                      <a:pt x="210" y="1"/>
                    </a:cubicBezTo>
                    <a:cubicBezTo>
                      <a:pt x="210" y="1"/>
                      <a:pt x="210" y="1"/>
                      <a:pt x="210" y="1"/>
                    </a:cubicBezTo>
                    <a:moveTo>
                      <a:pt x="210" y="1"/>
                    </a:moveTo>
                    <a:cubicBezTo>
                      <a:pt x="210" y="1"/>
                      <a:pt x="210" y="1"/>
                      <a:pt x="210" y="1"/>
                    </a:cubicBezTo>
                    <a:cubicBezTo>
                      <a:pt x="210" y="1"/>
                      <a:pt x="210" y="1"/>
                      <a:pt x="210" y="1"/>
                    </a:cubicBezTo>
                    <a:moveTo>
                      <a:pt x="210" y="0"/>
                    </a:moveTo>
                    <a:cubicBezTo>
                      <a:pt x="210" y="0"/>
                      <a:pt x="210" y="0"/>
                      <a:pt x="210" y="0"/>
                    </a:cubicBezTo>
                    <a:cubicBezTo>
                      <a:pt x="210" y="0"/>
                      <a:pt x="210" y="0"/>
                      <a:pt x="210" y="0"/>
                    </a:cubicBezTo>
                    <a:moveTo>
                      <a:pt x="210" y="0"/>
                    </a:moveTo>
                    <a:cubicBezTo>
                      <a:pt x="210" y="0"/>
                      <a:pt x="210" y="0"/>
                      <a:pt x="210" y="0"/>
                    </a:cubicBezTo>
                    <a:cubicBezTo>
                      <a:pt x="210" y="0"/>
                      <a:pt x="210" y="0"/>
                      <a:pt x="210" y="0"/>
                    </a:cubicBezTo>
                  </a:path>
                </a:pathLst>
              </a:cu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 name="Google Shape;673;p6"/>
              <p:cNvSpPr/>
              <p:nvPr/>
            </p:nvSpPr>
            <p:spPr>
              <a:xfrm>
                <a:off x="4265613" y="2106613"/>
                <a:ext cx="4144963" cy="3644900"/>
              </a:xfrm>
              <a:custGeom>
                <a:avLst/>
                <a:gdLst/>
                <a:ahLst/>
                <a:cxnLst/>
                <a:rect l="l" t="t" r="r" b="b"/>
                <a:pathLst>
                  <a:path w="368" h="324" extrusionOk="0">
                    <a:moveTo>
                      <a:pt x="330" y="0"/>
                    </a:moveTo>
                    <a:cubicBezTo>
                      <a:pt x="322" y="5"/>
                      <a:pt x="314" y="11"/>
                      <a:pt x="306" y="18"/>
                    </a:cubicBezTo>
                    <a:cubicBezTo>
                      <a:pt x="326" y="46"/>
                      <a:pt x="337" y="81"/>
                      <a:pt x="337" y="119"/>
                    </a:cubicBezTo>
                    <a:cubicBezTo>
                      <a:pt x="337" y="119"/>
                      <a:pt x="337" y="119"/>
                      <a:pt x="337" y="119"/>
                    </a:cubicBezTo>
                    <a:cubicBezTo>
                      <a:pt x="337" y="119"/>
                      <a:pt x="337" y="119"/>
                      <a:pt x="337" y="119"/>
                    </a:cubicBezTo>
                    <a:cubicBezTo>
                      <a:pt x="337" y="215"/>
                      <a:pt x="259" y="294"/>
                      <a:pt x="162" y="294"/>
                    </a:cubicBezTo>
                    <a:cubicBezTo>
                      <a:pt x="106" y="294"/>
                      <a:pt x="56" y="267"/>
                      <a:pt x="24" y="226"/>
                    </a:cubicBezTo>
                    <a:cubicBezTo>
                      <a:pt x="15" y="232"/>
                      <a:pt x="7" y="238"/>
                      <a:pt x="0" y="244"/>
                    </a:cubicBezTo>
                    <a:cubicBezTo>
                      <a:pt x="36" y="292"/>
                      <a:pt x="94" y="323"/>
                      <a:pt x="158" y="324"/>
                    </a:cubicBezTo>
                    <a:cubicBezTo>
                      <a:pt x="158" y="324"/>
                      <a:pt x="158" y="324"/>
                      <a:pt x="158" y="324"/>
                    </a:cubicBezTo>
                    <a:cubicBezTo>
                      <a:pt x="159" y="324"/>
                      <a:pt x="159" y="324"/>
                      <a:pt x="159" y="324"/>
                    </a:cubicBezTo>
                    <a:cubicBezTo>
                      <a:pt x="159" y="324"/>
                      <a:pt x="159" y="324"/>
                      <a:pt x="159" y="324"/>
                    </a:cubicBezTo>
                    <a:cubicBezTo>
                      <a:pt x="159" y="324"/>
                      <a:pt x="159" y="324"/>
                      <a:pt x="159" y="324"/>
                    </a:cubicBezTo>
                    <a:cubicBezTo>
                      <a:pt x="159" y="324"/>
                      <a:pt x="159" y="324"/>
                      <a:pt x="159" y="324"/>
                    </a:cubicBezTo>
                    <a:cubicBezTo>
                      <a:pt x="159" y="324"/>
                      <a:pt x="159" y="324"/>
                      <a:pt x="160" y="324"/>
                    </a:cubicBezTo>
                    <a:cubicBezTo>
                      <a:pt x="160" y="324"/>
                      <a:pt x="160" y="324"/>
                      <a:pt x="160" y="324"/>
                    </a:cubicBezTo>
                    <a:cubicBezTo>
                      <a:pt x="160" y="324"/>
                      <a:pt x="160" y="324"/>
                      <a:pt x="160" y="324"/>
                    </a:cubicBezTo>
                    <a:cubicBezTo>
                      <a:pt x="160" y="324"/>
                      <a:pt x="160" y="324"/>
                      <a:pt x="160" y="324"/>
                    </a:cubicBezTo>
                    <a:cubicBezTo>
                      <a:pt x="161" y="324"/>
                      <a:pt x="161" y="324"/>
                      <a:pt x="161" y="324"/>
                    </a:cubicBezTo>
                    <a:cubicBezTo>
                      <a:pt x="161" y="324"/>
                      <a:pt x="161" y="324"/>
                      <a:pt x="161" y="324"/>
                    </a:cubicBezTo>
                    <a:cubicBezTo>
                      <a:pt x="161" y="324"/>
                      <a:pt x="161" y="324"/>
                      <a:pt x="161" y="324"/>
                    </a:cubicBezTo>
                    <a:cubicBezTo>
                      <a:pt x="161" y="324"/>
                      <a:pt x="161" y="324"/>
                      <a:pt x="161" y="324"/>
                    </a:cubicBezTo>
                    <a:cubicBezTo>
                      <a:pt x="161" y="324"/>
                      <a:pt x="161" y="324"/>
                      <a:pt x="161" y="324"/>
                    </a:cubicBezTo>
                    <a:cubicBezTo>
                      <a:pt x="161" y="324"/>
                      <a:pt x="162" y="324"/>
                      <a:pt x="162" y="324"/>
                    </a:cubicBezTo>
                    <a:cubicBezTo>
                      <a:pt x="162" y="324"/>
                      <a:pt x="162" y="324"/>
                      <a:pt x="162" y="324"/>
                    </a:cubicBezTo>
                    <a:cubicBezTo>
                      <a:pt x="162" y="324"/>
                      <a:pt x="162" y="324"/>
                      <a:pt x="162" y="324"/>
                    </a:cubicBezTo>
                    <a:cubicBezTo>
                      <a:pt x="162" y="324"/>
                      <a:pt x="162" y="324"/>
                      <a:pt x="162" y="324"/>
                    </a:cubicBezTo>
                    <a:cubicBezTo>
                      <a:pt x="276" y="324"/>
                      <a:pt x="368" y="232"/>
                      <a:pt x="368" y="119"/>
                    </a:cubicBezTo>
                    <a:cubicBezTo>
                      <a:pt x="368" y="118"/>
                      <a:pt x="368" y="118"/>
                      <a:pt x="368" y="118"/>
                    </a:cubicBezTo>
                    <a:cubicBezTo>
                      <a:pt x="368" y="118"/>
                      <a:pt x="368" y="118"/>
                      <a:pt x="368" y="118"/>
                    </a:cubicBezTo>
                    <a:cubicBezTo>
                      <a:pt x="368" y="118"/>
                      <a:pt x="368" y="118"/>
                      <a:pt x="368" y="118"/>
                    </a:cubicBezTo>
                    <a:cubicBezTo>
                      <a:pt x="368" y="118"/>
                      <a:pt x="368" y="118"/>
                      <a:pt x="368" y="118"/>
                    </a:cubicBezTo>
                    <a:cubicBezTo>
                      <a:pt x="368" y="118"/>
                      <a:pt x="368" y="118"/>
                      <a:pt x="368" y="118"/>
                    </a:cubicBezTo>
                    <a:cubicBezTo>
                      <a:pt x="368" y="118"/>
                      <a:pt x="368" y="118"/>
                      <a:pt x="368" y="117"/>
                    </a:cubicBezTo>
                    <a:cubicBezTo>
                      <a:pt x="368" y="117"/>
                      <a:pt x="368" y="117"/>
                      <a:pt x="368" y="117"/>
                    </a:cubicBezTo>
                    <a:cubicBezTo>
                      <a:pt x="368" y="117"/>
                      <a:pt x="368" y="117"/>
                      <a:pt x="368" y="117"/>
                    </a:cubicBezTo>
                    <a:cubicBezTo>
                      <a:pt x="368" y="117"/>
                      <a:pt x="368" y="117"/>
                      <a:pt x="368" y="117"/>
                    </a:cubicBezTo>
                    <a:cubicBezTo>
                      <a:pt x="368" y="117"/>
                      <a:pt x="368" y="117"/>
                      <a:pt x="368" y="117"/>
                    </a:cubicBezTo>
                    <a:cubicBezTo>
                      <a:pt x="368" y="117"/>
                      <a:pt x="368" y="117"/>
                      <a:pt x="368" y="117"/>
                    </a:cubicBezTo>
                    <a:cubicBezTo>
                      <a:pt x="368" y="117"/>
                      <a:pt x="368" y="117"/>
                      <a:pt x="368" y="116"/>
                    </a:cubicBezTo>
                    <a:cubicBezTo>
                      <a:pt x="368" y="116"/>
                      <a:pt x="368" y="116"/>
                      <a:pt x="368" y="116"/>
                    </a:cubicBezTo>
                    <a:cubicBezTo>
                      <a:pt x="368" y="116"/>
                      <a:pt x="368" y="116"/>
                      <a:pt x="368" y="116"/>
                    </a:cubicBezTo>
                    <a:cubicBezTo>
                      <a:pt x="368" y="116"/>
                      <a:pt x="368" y="116"/>
                      <a:pt x="368" y="116"/>
                    </a:cubicBezTo>
                    <a:cubicBezTo>
                      <a:pt x="367" y="72"/>
                      <a:pt x="353" y="32"/>
                      <a:pt x="330" y="0"/>
                    </a:cubicBezTo>
                  </a:path>
                </a:pathLst>
              </a:custGeom>
              <a:solidFill>
                <a:srgbClr val="478B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 name="Google Shape;674;p6"/>
              <p:cNvSpPr/>
              <p:nvPr/>
            </p:nvSpPr>
            <p:spPr>
              <a:xfrm>
                <a:off x="4164013" y="1511300"/>
                <a:ext cx="3852863" cy="3857625"/>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1" name="Google Shape;675;p6"/>
              <p:cNvSpPr/>
              <p:nvPr/>
            </p:nvSpPr>
            <p:spPr>
              <a:xfrm>
                <a:off x="4119563" y="1465263"/>
                <a:ext cx="3941763" cy="3948113"/>
              </a:xfrm>
              <a:custGeom>
                <a:avLst/>
                <a:gdLst/>
                <a:ahLst/>
                <a:cxnLst/>
                <a:rect l="l" t="t" r="r" b="b"/>
                <a:pathLst>
                  <a:path w="350" h="351" extrusionOk="0">
                    <a:moveTo>
                      <a:pt x="346" y="176"/>
                    </a:moveTo>
                    <a:cubicBezTo>
                      <a:pt x="342" y="176"/>
                      <a:pt x="342" y="176"/>
                      <a:pt x="342" y="176"/>
                    </a:cubicBezTo>
                    <a:cubicBezTo>
                      <a:pt x="342" y="222"/>
                      <a:pt x="324" y="263"/>
                      <a:pt x="293" y="294"/>
                    </a:cubicBezTo>
                    <a:cubicBezTo>
                      <a:pt x="263" y="324"/>
                      <a:pt x="221" y="343"/>
                      <a:pt x="175" y="343"/>
                    </a:cubicBezTo>
                    <a:cubicBezTo>
                      <a:pt x="129" y="343"/>
                      <a:pt x="87" y="324"/>
                      <a:pt x="57" y="294"/>
                    </a:cubicBezTo>
                    <a:cubicBezTo>
                      <a:pt x="27" y="263"/>
                      <a:pt x="8" y="222"/>
                      <a:pt x="8" y="176"/>
                    </a:cubicBezTo>
                    <a:cubicBezTo>
                      <a:pt x="8" y="129"/>
                      <a:pt x="27" y="88"/>
                      <a:pt x="57" y="57"/>
                    </a:cubicBezTo>
                    <a:cubicBezTo>
                      <a:pt x="87" y="27"/>
                      <a:pt x="129" y="8"/>
                      <a:pt x="175" y="8"/>
                    </a:cubicBezTo>
                    <a:cubicBezTo>
                      <a:pt x="221" y="8"/>
                      <a:pt x="263" y="27"/>
                      <a:pt x="293" y="57"/>
                    </a:cubicBezTo>
                    <a:cubicBezTo>
                      <a:pt x="324" y="88"/>
                      <a:pt x="342" y="129"/>
                      <a:pt x="342" y="176"/>
                    </a:cubicBezTo>
                    <a:cubicBezTo>
                      <a:pt x="346" y="176"/>
                      <a:pt x="346" y="176"/>
                      <a:pt x="346" y="176"/>
                    </a:cubicBezTo>
                    <a:cubicBezTo>
                      <a:pt x="350" y="176"/>
                      <a:pt x="350" y="176"/>
                      <a:pt x="350" y="176"/>
                    </a:cubicBezTo>
                    <a:cubicBezTo>
                      <a:pt x="350" y="79"/>
                      <a:pt x="272" y="0"/>
                      <a:pt x="175" y="0"/>
                    </a:cubicBezTo>
                    <a:cubicBezTo>
                      <a:pt x="79" y="0"/>
                      <a:pt x="0" y="79"/>
                      <a:pt x="0" y="176"/>
                    </a:cubicBezTo>
                    <a:cubicBezTo>
                      <a:pt x="0" y="272"/>
                      <a:pt x="79" y="351"/>
                      <a:pt x="175" y="351"/>
                    </a:cubicBezTo>
                    <a:cubicBezTo>
                      <a:pt x="272" y="351"/>
                      <a:pt x="350" y="272"/>
                      <a:pt x="350" y="176"/>
                    </a:cubicBezTo>
                    <a:cubicBezTo>
                      <a:pt x="346" y="176"/>
                      <a:pt x="346" y="176"/>
                      <a:pt x="346" y="176"/>
                    </a:cubicBezTo>
                  </a:path>
                </a:pathLst>
              </a:custGeom>
              <a:solidFill>
                <a:srgbClr val="264B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2" name="Google Shape;676;p6"/>
              <p:cNvSpPr/>
              <p:nvPr/>
            </p:nvSpPr>
            <p:spPr>
              <a:xfrm>
                <a:off x="6022975" y="3433763"/>
                <a:ext cx="134938" cy="1304925"/>
              </a:xfrm>
              <a:custGeom>
                <a:avLst/>
                <a:gdLst/>
                <a:ahLst/>
                <a:cxnLst/>
                <a:rect l="l" t="t" r="r" b="b"/>
                <a:pathLst>
                  <a:path w="12" h="116" extrusionOk="0">
                    <a:moveTo>
                      <a:pt x="6" y="115"/>
                    </a:moveTo>
                    <a:cubicBezTo>
                      <a:pt x="5" y="106"/>
                      <a:pt x="4" y="96"/>
                      <a:pt x="4" y="87"/>
                    </a:cubicBezTo>
                    <a:cubicBezTo>
                      <a:pt x="2" y="58"/>
                      <a:pt x="2" y="58"/>
                      <a:pt x="2" y="58"/>
                    </a:cubicBezTo>
                    <a:cubicBezTo>
                      <a:pt x="2" y="48"/>
                      <a:pt x="0" y="39"/>
                      <a:pt x="1" y="29"/>
                    </a:cubicBezTo>
                    <a:cubicBezTo>
                      <a:pt x="2" y="20"/>
                      <a:pt x="3" y="10"/>
                      <a:pt x="6" y="1"/>
                    </a:cubicBezTo>
                    <a:cubicBezTo>
                      <a:pt x="6" y="0"/>
                      <a:pt x="6" y="0"/>
                      <a:pt x="6" y="0"/>
                    </a:cubicBezTo>
                    <a:cubicBezTo>
                      <a:pt x="7" y="1"/>
                      <a:pt x="7" y="1"/>
                      <a:pt x="7" y="1"/>
                    </a:cubicBezTo>
                    <a:cubicBezTo>
                      <a:pt x="10" y="10"/>
                      <a:pt x="11" y="20"/>
                      <a:pt x="12" y="29"/>
                    </a:cubicBezTo>
                    <a:cubicBezTo>
                      <a:pt x="12" y="39"/>
                      <a:pt x="11" y="48"/>
                      <a:pt x="10" y="58"/>
                    </a:cubicBezTo>
                    <a:cubicBezTo>
                      <a:pt x="9" y="87"/>
                      <a:pt x="9" y="87"/>
                      <a:pt x="9" y="87"/>
                    </a:cubicBezTo>
                    <a:cubicBezTo>
                      <a:pt x="8" y="96"/>
                      <a:pt x="8" y="106"/>
                      <a:pt x="7" y="115"/>
                    </a:cubicBezTo>
                    <a:cubicBezTo>
                      <a:pt x="6" y="116"/>
                      <a:pt x="6" y="116"/>
                      <a:pt x="6" y="116"/>
                    </a:cubicBezTo>
                    <a:lnTo>
                      <a:pt x="6" y="115"/>
                    </a:lnTo>
                    <a:close/>
                  </a:path>
                </a:pathLst>
              </a:custGeom>
              <a:solidFill>
                <a:srgbClr val="1E1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3" name="Google Shape;677;p6"/>
              <p:cNvSpPr/>
              <p:nvPr/>
            </p:nvSpPr>
            <p:spPr>
              <a:xfrm>
                <a:off x="6078538" y="2646363"/>
                <a:ext cx="485775" cy="798513"/>
              </a:xfrm>
              <a:custGeom>
                <a:avLst/>
                <a:gdLst/>
                <a:ahLst/>
                <a:cxnLst/>
                <a:rect l="l" t="t" r="r" b="b"/>
                <a:pathLst>
                  <a:path w="43" h="71" extrusionOk="0">
                    <a:moveTo>
                      <a:pt x="43" y="1"/>
                    </a:moveTo>
                    <a:cubicBezTo>
                      <a:pt x="40" y="7"/>
                      <a:pt x="37" y="13"/>
                      <a:pt x="34" y="19"/>
                    </a:cubicBezTo>
                    <a:cubicBezTo>
                      <a:pt x="31" y="25"/>
                      <a:pt x="28" y="32"/>
                      <a:pt x="25" y="38"/>
                    </a:cubicBezTo>
                    <a:cubicBezTo>
                      <a:pt x="22" y="44"/>
                      <a:pt x="20" y="50"/>
                      <a:pt x="16" y="56"/>
                    </a:cubicBezTo>
                    <a:cubicBezTo>
                      <a:pt x="12" y="61"/>
                      <a:pt x="7" y="66"/>
                      <a:pt x="1" y="71"/>
                    </a:cubicBezTo>
                    <a:cubicBezTo>
                      <a:pt x="0" y="71"/>
                      <a:pt x="0" y="71"/>
                      <a:pt x="0" y="71"/>
                    </a:cubicBezTo>
                    <a:cubicBezTo>
                      <a:pt x="0" y="70"/>
                      <a:pt x="0" y="70"/>
                      <a:pt x="0" y="70"/>
                    </a:cubicBezTo>
                    <a:cubicBezTo>
                      <a:pt x="1" y="63"/>
                      <a:pt x="4" y="57"/>
                      <a:pt x="7" y="50"/>
                    </a:cubicBezTo>
                    <a:cubicBezTo>
                      <a:pt x="9" y="44"/>
                      <a:pt x="14" y="39"/>
                      <a:pt x="18" y="33"/>
                    </a:cubicBezTo>
                    <a:cubicBezTo>
                      <a:pt x="22" y="28"/>
                      <a:pt x="26" y="22"/>
                      <a:pt x="30" y="17"/>
                    </a:cubicBezTo>
                    <a:cubicBezTo>
                      <a:pt x="34" y="11"/>
                      <a:pt x="38" y="6"/>
                      <a:pt x="42" y="0"/>
                    </a:cubicBezTo>
                    <a:cubicBezTo>
                      <a:pt x="42" y="0"/>
                      <a:pt x="42" y="0"/>
                      <a:pt x="42" y="0"/>
                    </a:cubicBezTo>
                    <a:lnTo>
                      <a:pt x="43" y="1"/>
                    </a:lnTo>
                    <a:close/>
                  </a:path>
                </a:pathLst>
              </a:custGeom>
              <a:solidFill>
                <a:srgbClr val="2B2B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4" name="Google Shape;678;p6"/>
              <p:cNvSpPr/>
              <p:nvPr/>
            </p:nvSpPr>
            <p:spPr>
              <a:xfrm>
                <a:off x="6000750" y="1701800"/>
                <a:ext cx="168275"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 name="Google Shape;679;p6"/>
              <p:cNvSpPr/>
              <p:nvPr/>
            </p:nvSpPr>
            <p:spPr>
              <a:xfrm>
                <a:off x="6856413" y="1960563"/>
                <a:ext cx="112713"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6" name="Google Shape;680;p6"/>
              <p:cNvSpPr/>
              <p:nvPr/>
            </p:nvSpPr>
            <p:spPr>
              <a:xfrm>
                <a:off x="6000750" y="5008563"/>
                <a:ext cx="168275" cy="1809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7" name="Google Shape;681;p6"/>
              <p:cNvSpPr/>
              <p:nvPr/>
            </p:nvSpPr>
            <p:spPr>
              <a:xfrm>
                <a:off x="4344988" y="3355975"/>
                <a:ext cx="168275"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8" name="Google Shape;682;p6"/>
              <p:cNvSpPr/>
              <p:nvPr/>
            </p:nvSpPr>
            <p:spPr>
              <a:xfrm>
                <a:off x="7656513" y="3355975"/>
                <a:ext cx="179388"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9" name="Google Shape;683;p6"/>
              <p:cNvSpPr/>
              <p:nvPr/>
            </p:nvSpPr>
            <p:spPr>
              <a:xfrm>
                <a:off x="7464425" y="2546350"/>
                <a:ext cx="112713" cy="1000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684;p6"/>
              <p:cNvSpPr/>
              <p:nvPr/>
            </p:nvSpPr>
            <p:spPr>
              <a:xfrm>
                <a:off x="5245100" y="1960563"/>
                <a:ext cx="101600"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685;p6"/>
              <p:cNvSpPr/>
              <p:nvPr/>
            </p:nvSpPr>
            <p:spPr>
              <a:xfrm>
                <a:off x="4625975" y="2546350"/>
                <a:ext cx="112713" cy="1000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686;p6"/>
              <p:cNvSpPr/>
              <p:nvPr/>
            </p:nvSpPr>
            <p:spPr>
              <a:xfrm>
                <a:off x="5245100" y="4851400"/>
                <a:ext cx="101600"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687;p6"/>
              <p:cNvSpPr/>
              <p:nvPr/>
            </p:nvSpPr>
            <p:spPr>
              <a:xfrm>
                <a:off x="4625975" y="4278313"/>
                <a:ext cx="112713" cy="101600"/>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688;p6"/>
              <p:cNvSpPr/>
              <p:nvPr/>
            </p:nvSpPr>
            <p:spPr>
              <a:xfrm>
                <a:off x="6856413" y="4851400"/>
                <a:ext cx="112713"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689;p6"/>
              <p:cNvSpPr/>
              <p:nvPr/>
            </p:nvSpPr>
            <p:spPr>
              <a:xfrm>
                <a:off x="7464425" y="4278313"/>
                <a:ext cx="112713" cy="101600"/>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690;p6"/>
              <p:cNvSpPr/>
              <p:nvPr/>
            </p:nvSpPr>
            <p:spPr>
              <a:xfrm>
                <a:off x="4772025" y="2533650"/>
                <a:ext cx="3244850" cy="2790825"/>
              </a:xfrm>
              <a:custGeom>
                <a:avLst/>
                <a:gdLst/>
                <a:ahLst/>
                <a:cxnLst/>
                <a:rect l="l" t="t" r="r" b="b"/>
                <a:pathLst>
                  <a:path w="288" h="248" extrusionOk="0">
                    <a:moveTo>
                      <a:pt x="117" y="236"/>
                    </a:moveTo>
                    <a:cubicBezTo>
                      <a:pt x="112" y="236"/>
                      <a:pt x="109" y="232"/>
                      <a:pt x="109" y="228"/>
                    </a:cubicBezTo>
                    <a:cubicBezTo>
                      <a:pt x="109" y="224"/>
                      <a:pt x="112" y="220"/>
                      <a:pt x="117" y="220"/>
                    </a:cubicBezTo>
                    <a:cubicBezTo>
                      <a:pt x="121" y="220"/>
                      <a:pt x="124" y="224"/>
                      <a:pt x="124" y="228"/>
                    </a:cubicBezTo>
                    <a:cubicBezTo>
                      <a:pt x="124" y="232"/>
                      <a:pt x="121" y="236"/>
                      <a:pt x="117" y="236"/>
                    </a:cubicBezTo>
                    <a:moveTo>
                      <a:pt x="190" y="216"/>
                    </a:moveTo>
                    <a:cubicBezTo>
                      <a:pt x="187" y="216"/>
                      <a:pt x="185" y="214"/>
                      <a:pt x="185" y="211"/>
                    </a:cubicBezTo>
                    <a:cubicBezTo>
                      <a:pt x="185" y="209"/>
                      <a:pt x="187" y="206"/>
                      <a:pt x="190" y="206"/>
                    </a:cubicBezTo>
                    <a:cubicBezTo>
                      <a:pt x="192" y="206"/>
                      <a:pt x="195" y="209"/>
                      <a:pt x="195" y="211"/>
                    </a:cubicBezTo>
                    <a:cubicBezTo>
                      <a:pt x="195" y="214"/>
                      <a:pt x="192" y="216"/>
                      <a:pt x="190" y="216"/>
                    </a:cubicBezTo>
                    <a:moveTo>
                      <a:pt x="244" y="164"/>
                    </a:moveTo>
                    <a:cubicBezTo>
                      <a:pt x="241" y="164"/>
                      <a:pt x="239" y="162"/>
                      <a:pt x="239" y="159"/>
                    </a:cubicBezTo>
                    <a:cubicBezTo>
                      <a:pt x="239" y="157"/>
                      <a:pt x="241" y="155"/>
                      <a:pt x="244" y="155"/>
                    </a:cubicBezTo>
                    <a:cubicBezTo>
                      <a:pt x="247" y="155"/>
                      <a:pt x="249" y="157"/>
                      <a:pt x="249" y="159"/>
                    </a:cubicBezTo>
                    <a:cubicBezTo>
                      <a:pt x="249" y="162"/>
                      <a:pt x="247" y="164"/>
                      <a:pt x="244" y="164"/>
                    </a:cubicBezTo>
                    <a:moveTo>
                      <a:pt x="264" y="88"/>
                    </a:moveTo>
                    <a:cubicBezTo>
                      <a:pt x="260" y="88"/>
                      <a:pt x="256" y="85"/>
                      <a:pt x="256" y="81"/>
                    </a:cubicBezTo>
                    <a:cubicBezTo>
                      <a:pt x="256" y="76"/>
                      <a:pt x="260" y="73"/>
                      <a:pt x="264" y="73"/>
                    </a:cubicBezTo>
                    <a:cubicBezTo>
                      <a:pt x="268" y="73"/>
                      <a:pt x="272" y="76"/>
                      <a:pt x="272" y="81"/>
                    </a:cubicBezTo>
                    <a:cubicBezTo>
                      <a:pt x="272" y="85"/>
                      <a:pt x="268" y="88"/>
                      <a:pt x="264" y="88"/>
                    </a:cubicBezTo>
                    <a:moveTo>
                      <a:pt x="263" y="0"/>
                    </a:moveTo>
                    <a:cubicBezTo>
                      <a:pt x="264" y="4"/>
                      <a:pt x="264" y="9"/>
                      <a:pt x="264" y="14"/>
                    </a:cubicBezTo>
                    <a:cubicBezTo>
                      <a:pt x="264" y="123"/>
                      <a:pt x="176" y="211"/>
                      <a:pt x="67" y="211"/>
                    </a:cubicBezTo>
                    <a:cubicBezTo>
                      <a:pt x="62" y="211"/>
                      <a:pt x="57" y="211"/>
                      <a:pt x="51" y="211"/>
                    </a:cubicBezTo>
                    <a:cubicBezTo>
                      <a:pt x="51" y="211"/>
                      <a:pt x="51" y="211"/>
                      <a:pt x="51" y="211"/>
                    </a:cubicBezTo>
                    <a:cubicBezTo>
                      <a:pt x="51" y="214"/>
                      <a:pt x="49" y="216"/>
                      <a:pt x="47" y="216"/>
                    </a:cubicBezTo>
                    <a:cubicBezTo>
                      <a:pt x="44" y="216"/>
                      <a:pt x="42" y="214"/>
                      <a:pt x="42" y="211"/>
                    </a:cubicBezTo>
                    <a:cubicBezTo>
                      <a:pt x="42" y="211"/>
                      <a:pt x="42" y="210"/>
                      <a:pt x="42" y="210"/>
                    </a:cubicBezTo>
                    <a:cubicBezTo>
                      <a:pt x="27" y="208"/>
                      <a:pt x="13" y="204"/>
                      <a:pt x="0" y="199"/>
                    </a:cubicBezTo>
                    <a:cubicBezTo>
                      <a:pt x="30" y="229"/>
                      <a:pt x="72" y="248"/>
                      <a:pt x="117" y="248"/>
                    </a:cubicBezTo>
                    <a:cubicBezTo>
                      <a:pt x="163" y="248"/>
                      <a:pt x="205" y="229"/>
                      <a:pt x="235" y="199"/>
                    </a:cubicBezTo>
                    <a:cubicBezTo>
                      <a:pt x="266" y="168"/>
                      <a:pt x="284" y="127"/>
                      <a:pt x="284" y="81"/>
                    </a:cubicBezTo>
                    <a:cubicBezTo>
                      <a:pt x="288" y="81"/>
                      <a:pt x="288" y="81"/>
                      <a:pt x="288" y="81"/>
                    </a:cubicBezTo>
                    <a:cubicBezTo>
                      <a:pt x="288" y="81"/>
                      <a:pt x="288" y="81"/>
                      <a:pt x="288" y="81"/>
                    </a:cubicBezTo>
                    <a:cubicBezTo>
                      <a:pt x="284" y="81"/>
                      <a:pt x="284" y="81"/>
                      <a:pt x="284" y="81"/>
                    </a:cubicBezTo>
                    <a:cubicBezTo>
                      <a:pt x="284" y="51"/>
                      <a:pt x="277" y="24"/>
                      <a:pt x="263"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691;p6"/>
              <p:cNvSpPr/>
              <p:nvPr/>
            </p:nvSpPr>
            <p:spPr>
              <a:xfrm>
                <a:off x="4672013" y="2422525"/>
                <a:ext cx="3344863" cy="2946400"/>
              </a:xfrm>
              <a:custGeom>
                <a:avLst/>
                <a:gdLst/>
                <a:ahLst/>
                <a:cxnLst/>
                <a:rect l="l" t="t" r="r" b="b"/>
                <a:pathLst>
                  <a:path w="297" h="262" extrusionOk="0">
                    <a:moveTo>
                      <a:pt x="297" y="91"/>
                    </a:moveTo>
                    <a:cubicBezTo>
                      <a:pt x="293" y="91"/>
                      <a:pt x="293" y="91"/>
                      <a:pt x="293" y="91"/>
                    </a:cubicBezTo>
                    <a:cubicBezTo>
                      <a:pt x="293" y="137"/>
                      <a:pt x="275" y="178"/>
                      <a:pt x="244" y="209"/>
                    </a:cubicBezTo>
                    <a:cubicBezTo>
                      <a:pt x="214" y="239"/>
                      <a:pt x="172" y="258"/>
                      <a:pt x="126" y="258"/>
                    </a:cubicBezTo>
                    <a:cubicBezTo>
                      <a:pt x="81" y="258"/>
                      <a:pt x="39" y="239"/>
                      <a:pt x="9" y="209"/>
                    </a:cubicBezTo>
                    <a:cubicBezTo>
                      <a:pt x="6" y="208"/>
                      <a:pt x="3" y="207"/>
                      <a:pt x="0" y="206"/>
                    </a:cubicBezTo>
                    <a:cubicBezTo>
                      <a:pt x="31" y="240"/>
                      <a:pt x="76" y="262"/>
                      <a:pt x="126" y="262"/>
                    </a:cubicBezTo>
                    <a:cubicBezTo>
                      <a:pt x="221" y="262"/>
                      <a:pt x="297" y="185"/>
                      <a:pt x="297" y="91"/>
                    </a:cubicBezTo>
                    <a:moveTo>
                      <a:pt x="272" y="0"/>
                    </a:moveTo>
                    <a:cubicBezTo>
                      <a:pt x="272" y="3"/>
                      <a:pt x="272" y="6"/>
                      <a:pt x="272" y="10"/>
                    </a:cubicBezTo>
                    <a:cubicBezTo>
                      <a:pt x="286" y="34"/>
                      <a:pt x="293" y="61"/>
                      <a:pt x="293" y="91"/>
                    </a:cubicBezTo>
                    <a:cubicBezTo>
                      <a:pt x="297" y="91"/>
                      <a:pt x="297" y="91"/>
                      <a:pt x="297" y="91"/>
                    </a:cubicBezTo>
                    <a:cubicBezTo>
                      <a:pt x="297" y="91"/>
                      <a:pt x="297" y="91"/>
                      <a:pt x="297" y="91"/>
                    </a:cubicBezTo>
                    <a:cubicBezTo>
                      <a:pt x="297" y="57"/>
                      <a:pt x="288" y="26"/>
                      <a:pt x="272" y="0"/>
                    </a:cubicBezTo>
                  </a:path>
                </a:pathLst>
              </a:custGeom>
              <a:solidFill>
                <a:srgbClr val="234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692;p6"/>
              <p:cNvSpPr/>
              <p:nvPr/>
            </p:nvSpPr>
            <p:spPr>
              <a:xfrm>
                <a:off x="6000750" y="5008563"/>
                <a:ext cx="168275" cy="180975"/>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693;p6"/>
              <p:cNvSpPr/>
              <p:nvPr/>
            </p:nvSpPr>
            <p:spPr>
              <a:xfrm>
                <a:off x="7656513" y="3355975"/>
                <a:ext cx="179388" cy="168275"/>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694;p6"/>
              <p:cNvSpPr/>
              <p:nvPr/>
            </p:nvSpPr>
            <p:spPr>
              <a:xfrm>
                <a:off x="5245100" y="4895850"/>
                <a:ext cx="101600" cy="68263"/>
              </a:xfrm>
              <a:custGeom>
                <a:avLst/>
                <a:gdLst/>
                <a:ahLst/>
                <a:cxnLst/>
                <a:rect l="l" t="t" r="r" b="b"/>
                <a:pathLst>
                  <a:path w="9" h="6" extrusionOk="0">
                    <a:moveTo>
                      <a:pt x="0" y="0"/>
                    </a:moveTo>
                    <a:cubicBezTo>
                      <a:pt x="0" y="0"/>
                      <a:pt x="0" y="1"/>
                      <a:pt x="0" y="1"/>
                    </a:cubicBezTo>
                    <a:cubicBezTo>
                      <a:pt x="0" y="4"/>
                      <a:pt x="2" y="6"/>
                      <a:pt x="5" y="6"/>
                    </a:cubicBezTo>
                    <a:cubicBezTo>
                      <a:pt x="7" y="6"/>
                      <a:pt x="9" y="4"/>
                      <a:pt x="9" y="1"/>
                    </a:cubicBezTo>
                    <a:cubicBezTo>
                      <a:pt x="9" y="1"/>
                      <a:pt x="9" y="1"/>
                      <a:pt x="9" y="1"/>
                    </a:cubicBezTo>
                    <a:cubicBezTo>
                      <a:pt x="6" y="0"/>
                      <a:pt x="3" y="0"/>
                      <a:pt x="0" y="0"/>
                    </a:cubicBezTo>
                  </a:path>
                </a:pathLst>
              </a:cu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695;p6"/>
              <p:cNvSpPr/>
              <p:nvPr/>
            </p:nvSpPr>
            <p:spPr>
              <a:xfrm>
                <a:off x="6856413" y="4851400"/>
                <a:ext cx="112713" cy="112713"/>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696;p6"/>
              <p:cNvSpPr/>
              <p:nvPr/>
            </p:nvSpPr>
            <p:spPr>
              <a:xfrm>
                <a:off x="7464425" y="4278313"/>
                <a:ext cx="112713" cy="101600"/>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697;p6"/>
              <p:cNvSpPr/>
              <p:nvPr/>
            </p:nvSpPr>
            <p:spPr>
              <a:xfrm>
                <a:off x="6034088" y="3389313"/>
                <a:ext cx="112713" cy="101600"/>
              </a:xfrm>
              <a:prstGeom prst="ellipse">
                <a:avLst/>
              </a:prstGeom>
              <a:solidFill>
                <a:srgbClr val="EF1D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148" name="Google Shape;565;p6"/>
          <p:cNvGrpSpPr/>
          <p:nvPr/>
        </p:nvGrpSpPr>
        <p:grpSpPr>
          <a:xfrm>
            <a:off x="1501622" y="3830123"/>
            <a:ext cx="3344138" cy="1452134"/>
            <a:chOff x="1814131" y="2282190"/>
            <a:chExt cx="4049777" cy="1821413"/>
          </a:xfrm>
        </p:grpSpPr>
        <p:sp>
          <p:nvSpPr>
            <p:cNvPr id="149" name="Google Shape;566;p6"/>
            <p:cNvSpPr/>
            <p:nvPr/>
          </p:nvSpPr>
          <p:spPr>
            <a:xfrm>
              <a:off x="1814131" y="2623484"/>
              <a:ext cx="3928301" cy="148011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6000" y="135000"/>
                  </a:lnTo>
                </a:path>
              </a:pathLst>
            </a:custGeom>
            <a:gradFill>
              <a:gsLst>
                <a:gs pos="0">
                  <a:srgbClr val="064EC4"/>
                </a:gs>
                <a:gs pos="100000">
                  <a:srgbClr val="2CA2FA"/>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568;p6"/>
            <p:cNvSpPr txBox="1"/>
            <p:nvPr/>
          </p:nvSpPr>
          <p:spPr>
            <a:xfrm>
              <a:off x="2017095" y="3197905"/>
              <a:ext cx="3806825" cy="441805"/>
            </a:xfrm>
            <a:prstGeom prst="rect">
              <a:avLst/>
            </a:prstGeom>
            <a:noFill/>
            <a:ln>
              <a:noFill/>
            </a:ln>
          </p:spPr>
          <p:txBody>
            <a:bodyPr spcFirstLastPara="1" wrap="square" lIns="91425" tIns="45700" rIns="91425" bIns="45700" anchor="b" anchorCtr="0">
              <a:normAutofit fontScale="70000" lnSpcReduction="20000"/>
            </a:bodyPr>
            <a:lstStyle/>
            <a:p>
              <a:pPr marL="0" marR="0" lvl="0" indent="0" algn="l" rtl="0">
                <a:spcBef>
                  <a:spcPts val="0"/>
                </a:spcBef>
                <a:spcAft>
                  <a:spcPts val="0"/>
                </a:spcAft>
                <a:buNone/>
              </a:pPr>
              <a:r>
                <a:rPr lang="vi-VN" altLang="zh-CN" sz="2000" b="1" dirty="0" smtClean="0">
                  <a:solidFill>
                    <a:schemeClr val="lt1"/>
                  </a:solidFill>
                  <a:latin typeface="Arial"/>
                  <a:ea typeface="Arial"/>
                  <a:cs typeface="Arial"/>
                  <a:sym typeface="Arial"/>
                </a:rPr>
                <a:t>03</a:t>
              </a:r>
              <a:r>
                <a:rPr lang="zh-CN" sz="2000" b="1" dirty="0" smtClean="0">
                  <a:solidFill>
                    <a:schemeClr val="lt1"/>
                  </a:solidFill>
                  <a:latin typeface="Arial"/>
                  <a:ea typeface="Arial"/>
                  <a:cs typeface="Arial"/>
                  <a:sym typeface="Arial"/>
                </a:rPr>
                <a:t>.</a:t>
              </a:r>
              <a:r>
                <a:rPr lang="vi-VN" altLang="zh-CN" sz="2000" b="1" dirty="0">
                  <a:solidFill>
                    <a:schemeClr val="lt1"/>
                  </a:solidFill>
                </a:rPr>
                <a:t> </a:t>
              </a:r>
              <a:r>
                <a:rPr lang="vi-VN" altLang="zh-CN" sz="2000" b="1" dirty="0" smtClean="0">
                  <a:solidFill>
                    <a:schemeClr val="lt1"/>
                  </a:solidFill>
                </a:rPr>
                <a:t>CÁC CHỨC NĂNG HỆ THỐNG</a:t>
              </a:r>
              <a:endParaRPr sz="2000" b="1" dirty="0">
                <a:solidFill>
                  <a:schemeClr val="lt1"/>
                </a:solidFill>
                <a:latin typeface="Arial"/>
                <a:ea typeface="Arial"/>
                <a:cs typeface="Arial"/>
                <a:sym typeface="Arial"/>
              </a:endParaRPr>
            </a:p>
          </p:txBody>
        </p:sp>
        <p:grpSp>
          <p:nvGrpSpPr>
            <p:cNvPr id="151" name="Google Shape;570;p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5078779" y="2282190"/>
              <a:ext cx="785129" cy="784052"/>
              <a:chOff x="3781425" y="1128713"/>
              <a:chExt cx="4629151" cy="4622800"/>
            </a:xfrm>
          </p:grpSpPr>
          <p:sp>
            <p:nvSpPr>
              <p:cNvPr id="152" name="Google Shape;571;p6"/>
              <p:cNvSpPr/>
              <p:nvPr/>
            </p:nvSpPr>
            <p:spPr>
              <a:xfrm>
                <a:off x="3781425" y="1128713"/>
                <a:ext cx="4629150" cy="4622800"/>
              </a:xfrm>
              <a:prstGeom prst="ellipse">
                <a:avLst/>
              </a:prstGeom>
              <a:solidFill>
                <a:srgbClr val="52A0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572;p6"/>
              <p:cNvSpPr/>
              <p:nvPr/>
            </p:nvSpPr>
            <p:spPr>
              <a:xfrm>
                <a:off x="6045200" y="3411538"/>
                <a:ext cx="2365375" cy="2339975"/>
              </a:xfrm>
              <a:custGeom>
                <a:avLst/>
                <a:gdLst/>
                <a:ahLst/>
                <a:cxnLst/>
                <a:rect l="l" t="t" r="r" b="b"/>
                <a:pathLst>
                  <a:path w="210" h="208" extrusionOk="0">
                    <a:moveTo>
                      <a:pt x="4" y="208"/>
                    </a:moveTo>
                    <a:cubicBezTo>
                      <a:pt x="4" y="208"/>
                      <a:pt x="4" y="208"/>
                      <a:pt x="4" y="208"/>
                    </a:cubicBezTo>
                    <a:cubicBezTo>
                      <a:pt x="4" y="208"/>
                      <a:pt x="4" y="208"/>
                      <a:pt x="4" y="208"/>
                    </a:cubicBezTo>
                    <a:moveTo>
                      <a:pt x="3" y="208"/>
                    </a:moveTo>
                    <a:cubicBezTo>
                      <a:pt x="3" y="208"/>
                      <a:pt x="4" y="208"/>
                      <a:pt x="4" y="208"/>
                    </a:cubicBezTo>
                    <a:cubicBezTo>
                      <a:pt x="4" y="208"/>
                      <a:pt x="3" y="208"/>
                      <a:pt x="3" y="208"/>
                    </a:cubicBezTo>
                    <a:moveTo>
                      <a:pt x="3" y="208"/>
                    </a:moveTo>
                    <a:cubicBezTo>
                      <a:pt x="3" y="208"/>
                      <a:pt x="3" y="208"/>
                      <a:pt x="3" y="208"/>
                    </a:cubicBezTo>
                    <a:cubicBezTo>
                      <a:pt x="3" y="208"/>
                      <a:pt x="3" y="208"/>
                      <a:pt x="3" y="208"/>
                    </a:cubicBezTo>
                    <a:moveTo>
                      <a:pt x="3" y="208"/>
                    </a:moveTo>
                    <a:cubicBezTo>
                      <a:pt x="3" y="208"/>
                      <a:pt x="3" y="208"/>
                      <a:pt x="3" y="208"/>
                    </a:cubicBezTo>
                    <a:cubicBezTo>
                      <a:pt x="3" y="208"/>
                      <a:pt x="3" y="208"/>
                      <a:pt x="3" y="208"/>
                    </a:cubicBezTo>
                    <a:moveTo>
                      <a:pt x="2" y="208"/>
                    </a:moveTo>
                    <a:cubicBezTo>
                      <a:pt x="2" y="208"/>
                      <a:pt x="2" y="208"/>
                      <a:pt x="2" y="208"/>
                    </a:cubicBezTo>
                    <a:cubicBezTo>
                      <a:pt x="2" y="208"/>
                      <a:pt x="2" y="208"/>
                      <a:pt x="2" y="208"/>
                    </a:cubicBezTo>
                    <a:moveTo>
                      <a:pt x="2" y="208"/>
                    </a:moveTo>
                    <a:cubicBezTo>
                      <a:pt x="2" y="208"/>
                      <a:pt x="2" y="208"/>
                      <a:pt x="2" y="208"/>
                    </a:cubicBezTo>
                    <a:cubicBezTo>
                      <a:pt x="2" y="208"/>
                      <a:pt x="2" y="208"/>
                      <a:pt x="2" y="208"/>
                    </a:cubicBezTo>
                    <a:moveTo>
                      <a:pt x="1" y="208"/>
                    </a:moveTo>
                    <a:cubicBezTo>
                      <a:pt x="1" y="208"/>
                      <a:pt x="1" y="208"/>
                      <a:pt x="1" y="208"/>
                    </a:cubicBezTo>
                    <a:cubicBezTo>
                      <a:pt x="1" y="208"/>
                      <a:pt x="1" y="208"/>
                      <a:pt x="1" y="208"/>
                    </a:cubicBezTo>
                    <a:moveTo>
                      <a:pt x="1" y="208"/>
                    </a:moveTo>
                    <a:cubicBezTo>
                      <a:pt x="1" y="208"/>
                      <a:pt x="1" y="208"/>
                      <a:pt x="1" y="208"/>
                    </a:cubicBezTo>
                    <a:cubicBezTo>
                      <a:pt x="1" y="208"/>
                      <a:pt x="1" y="208"/>
                      <a:pt x="1" y="208"/>
                    </a:cubicBezTo>
                    <a:moveTo>
                      <a:pt x="0" y="208"/>
                    </a:moveTo>
                    <a:cubicBezTo>
                      <a:pt x="0" y="208"/>
                      <a:pt x="0" y="208"/>
                      <a:pt x="0" y="208"/>
                    </a:cubicBezTo>
                    <a:cubicBezTo>
                      <a:pt x="0" y="208"/>
                      <a:pt x="0" y="208"/>
                      <a:pt x="0" y="208"/>
                    </a:cubicBezTo>
                    <a:moveTo>
                      <a:pt x="210" y="2"/>
                    </a:moveTo>
                    <a:cubicBezTo>
                      <a:pt x="210" y="2"/>
                      <a:pt x="210" y="2"/>
                      <a:pt x="210" y="3"/>
                    </a:cubicBezTo>
                    <a:cubicBezTo>
                      <a:pt x="210" y="3"/>
                      <a:pt x="210" y="3"/>
                      <a:pt x="210" y="3"/>
                    </a:cubicBezTo>
                    <a:cubicBezTo>
                      <a:pt x="210" y="2"/>
                      <a:pt x="210" y="2"/>
                      <a:pt x="210" y="2"/>
                    </a:cubicBezTo>
                    <a:moveTo>
                      <a:pt x="210" y="2"/>
                    </a:moveTo>
                    <a:cubicBezTo>
                      <a:pt x="210" y="2"/>
                      <a:pt x="210" y="2"/>
                      <a:pt x="210" y="2"/>
                    </a:cubicBezTo>
                    <a:cubicBezTo>
                      <a:pt x="210" y="2"/>
                      <a:pt x="210" y="2"/>
                      <a:pt x="210" y="2"/>
                    </a:cubicBezTo>
                    <a:moveTo>
                      <a:pt x="210" y="2"/>
                    </a:moveTo>
                    <a:cubicBezTo>
                      <a:pt x="210" y="2"/>
                      <a:pt x="210" y="2"/>
                      <a:pt x="210" y="2"/>
                    </a:cubicBezTo>
                    <a:cubicBezTo>
                      <a:pt x="210" y="2"/>
                      <a:pt x="210" y="2"/>
                      <a:pt x="210" y="2"/>
                    </a:cubicBezTo>
                    <a:moveTo>
                      <a:pt x="210" y="1"/>
                    </a:moveTo>
                    <a:cubicBezTo>
                      <a:pt x="210" y="1"/>
                      <a:pt x="210" y="1"/>
                      <a:pt x="210" y="1"/>
                    </a:cubicBezTo>
                    <a:cubicBezTo>
                      <a:pt x="210" y="1"/>
                      <a:pt x="210" y="1"/>
                      <a:pt x="210" y="1"/>
                    </a:cubicBezTo>
                    <a:moveTo>
                      <a:pt x="210" y="1"/>
                    </a:moveTo>
                    <a:cubicBezTo>
                      <a:pt x="210" y="1"/>
                      <a:pt x="210" y="1"/>
                      <a:pt x="210" y="1"/>
                    </a:cubicBezTo>
                    <a:cubicBezTo>
                      <a:pt x="210" y="1"/>
                      <a:pt x="210" y="1"/>
                      <a:pt x="210" y="1"/>
                    </a:cubicBezTo>
                    <a:moveTo>
                      <a:pt x="210" y="1"/>
                    </a:moveTo>
                    <a:cubicBezTo>
                      <a:pt x="210" y="1"/>
                      <a:pt x="210" y="1"/>
                      <a:pt x="210" y="1"/>
                    </a:cubicBezTo>
                    <a:cubicBezTo>
                      <a:pt x="210" y="1"/>
                      <a:pt x="210" y="1"/>
                      <a:pt x="210" y="1"/>
                    </a:cubicBezTo>
                    <a:moveTo>
                      <a:pt x="210" y="0"/>
                    </a:moveTo>
                    <a:cubicBezTo>
                      <a:pt x="210" y="0"/>
                      <a:pt x="210" y="0"/>
                      <a:pt x="210" y="0"/>
                    </a:cubicBezTo>
                    <a:cubicBezTo>
                      <a:pt x="210" y="0"/>
                      <a:pt x="210" y="0"/>
                      <a:pt x="210" y="0"/>
                    </a:cubicBezTo>
                    <a:moveTo>
                      <a:pt x="210" y="0"/>
                    </a:moveTo>
                    <a:cubicBezTo>
                      <a:pt x="210" y="0"/>
                      <a:pt x="210" y="0"/>
                      <a:pt x="210" y="0"/>
                    </a:cubicBezTo>
                    <a:cubicBezTo>
                      <a:pt x="210" y="0"/>
                      <a:pt x="210" y="0"/>
                      <a:pt x="210" y="0"/>
                    </a:cubicBezTo>
                  </a:path>
                </a:pathLst>
              </a:cu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 name="Google Shape;573;p6"/>
              <p:cNvSpPr/>
              <p:nvPr/>
            </p:nvSpPr>
            <p:spPr>
              <a:xfrm>
                <a:off x="4265613" y="2106613"/>
                <a:ext cx="4144963" cy="3644900"/>
              </a:xfrm>
              <a:custGeom>
                <a:avLst/>
                <a:gdLst/>
                <a:ahLst/>
                <a:cxnLst/>
                <a:rect l="l" t="t" r="r" b="b"/>
                <a:pathLst>
                  <a:path w="368" h="324" extrusionOk="0">
                    <a:moveTo>
                      <a:pt x="330" y="0"/>
                    </a:moveTo>
                    <a:cubicBezTo>
                      <a:pt x="322" y="5"/>
                      <a:pt x="314" y="11"/>
                      <a:pt x="306" y="18"/>
                    </a:cubicBezTo>
                    <a:cubicBezTo>
                      <a:pt x="326" y="46"/>
                      <a:pt x="337" y="81"/>
                      <a:pt x="337" y="119"/>
                    </a:cubicBezTo>
                    <a:cubicBezTo>
                      <a:pt x="337" y="119"/>
                      <a:pt x="337" y="119"/>
                      <a:pt x="337" y="119"/>
                    </a:cubicBezTo>
                    <a:cubicBezTo>
                      <a:pt x="337" y="119"/>
                      <a:pt x="337" y="119"/>
                      <a:pt x="337" y="119"/>
                    </a:cubicBezTo>
                    <a:cubicBezTo>
                      <a:pt x="337" y="215"/>
                      <a:pt x="259" y="294"/>
                      <a:pt x="162" y="294"/>
                    </a:cubicBezTo>
                    <a:cubicBezTo>
                      <a:pt x="106" y="294"/>
                      <a:pt x="56" y="267"/>
                      <a:pt x="24" y="226"/>
                    </a:cubicBezTo>
                    <a:cubicBezTo>
                      <a:pt x="15" y="232"/>
                      <a:pt x="7" y="238"/>
                      <a:pt x="0" y="244"/>
                    </a:cubicBezTo>
                    <a:cubicBezTo>
                      <a:pt x="36" y="292"/>
                      <a:pt x="94" y="323"/>
                      <a:pt x="158" y="324"/>
                    </a:cubicBezTo>
                    <a:cubicBezTo>
                      <a:pt x="158" y="324"/>
                      <a:pt x="158" y="324"/>
                      <a:pt x="158" y="324"/>
                    </a:cubicBezTo>
                    <a:cubicBezTo>
                      <a:pt x="159" y="324"/>
                      <a:pt x="159" y="324"/>
                      <a:pt x="159" y="324"/>
                    </a:cubicBezTo>
                    <a:cubicBezTo>
                      <a:pt x="159" y="324"/>
                      <a:pt x="159" y="324"/>
                      <a:pt x="159" y="324"/>
                    </a:cubicBezTo>
                    <a:cubicBezTo>
                      <a:pt x="159" y="324"/>
                      <a:pt x="159" y="324"/>
                      <a:pt x="159" y="324"/>
                    </a:cubicBezTo>
                    <a:cubicBezTo>
                      <a:pt x="159" y="324"/>
                      <a:pt x="159" y="324"/>
                      <a:pt x="159" y="324"/>
                    </a:cubicBezTo>
                    <a:cubicBezTo>
                      <a:pt x="159" y="324"/>
                      <a:pt x="159" y="324"/>
                      <a:pt x="160" y="324"/>
                    </a:cubicBezTo>
                    <a:cubicBezTo>
                      <a:pt x="160" y="324"/>
                      <a:pt x="160" y="324"/>
                      <a:pt x="160" y="324"/>
                    </a:cubicBezTo>
                    <a:cubicBezTo>
                      <a:pt x="160" y="324"/>
                      <a:pt x="160" y="324"/>
                      <a:pt x="160" y="324"/>
                    </a:cubicBezTo>
                    <a:cubicBezTo>
                      <a:pt x="160" y="324"/>
                      <a:pt x="160" y="324"/>
                      <a:pt x="160" y="324"/>
                    </a:cubicBezTo>
                    <a:cubicBezTo>
                      <a:pt x="161" y="324"/>
                      <a:pt x="161" y="324"/>
                      <a:pt x="161" y="324"/>
                    </a:cubicBezTo>
                    <a:cubicBezTo>
                      <a:pt x="161" y="324"/>
                      <a:pt x="161" y="324"/>
                      <a:pt x="161" y="324"/>
                    </a:cubicBezTo>
                    <a:cubicBezTo>
                      <a:pt x="161" y="324"/>
                      <a:pt x="161" y="324"/>
                      <a:pt x="161" y="324"/>
                    </a:cubicBezTo>
                    <a:cubicBezTo>
                      <a:pt x="161" y="324"/>
                      <a:pt x="161" y="324"/>
                      <a:pt x="161" y="324"/>
                    </a:cubicBezTo>
                    <a:cubicBezTo>
                      <a:pt x="161" y="324"/>
                      <a:pt x="161" y="324"/>
                      <a:pt x="161" y="324"/>
                    </a:cubicBezTo>
                    <a:cubicBezTo>
                      <a:pt x="161" y="324"/>
                      <a:pt x="162" y="324"/>
                      <a:pt x="162" y="324"/>
                    </a:cubicBezTo>
                    <a:cubicBezTo>
                      <a:pt x="162" y="324"/>
                      <a:pt x="162" y="324"/>
                      <a:pt x="162" y="324"/>
                    </a:cubicBezTo>
                    <a:cubicBezTo>
                      <a:pt x="162" y="324"/>
                      <a:pt x="162" y="324"/>
                      <a:pt x="162" y="324"/>
                    </a:cubicBezTo>
                    <a:cubicBezTo>
                      <a:pt x="162" y="324"/>
                      <a:pt x="162" y="324"/>
                      <a:pt x="162" y="324"/>
                    </a:cubicBezTo>
                    <a:cubicBezTo>
                      <a:pt x="276" y="324"/>
                      <a:pt x="368" y="232"/>
                      <a:pt x="368" y="119"/>
                    </a:cubicBezTo>
                    <a:cubicBezTo>
                      <a:pt x="368" y="118"/>
                      <a:pt x="368" y="118"/>
                      <a:pt x="368" y="118"/>
                    </a:cubicBezTo>
                    <a:cubicBezTo>
                      <a:pt x="368" y="118"/>
                      <a:pt x="368" y="118"/>
                      <a:pt x="368" y="118"/>
                    </a:cubicBezTo>
                    <a:cubicBezTo>
                      <a:pt x="368" y="118"/>
                      <a:pt x="368" y="118"/>
                      <a:pt x="368" y="118"/>
                    </a:cubicBezTo>
                    <a:cubicBezTo>
                      <a:pt x="368" y="118"/>
                      <a:pt x="368" y="118"/>
                      <a:pt x="368" y="118"/>
                    </a:cubicBezTo>
                    <a:cubicBezTo>
                      <a:pt x="368" y="118"/>
                      <a:pt x="368" y="118"/>
                      <a:pt x="368" y="118"/>
                    </a:cubicBezTo>
                    <a:cubicBezTo>
                      <a:pt x="368" y="118"/>
                      <a:pt x="368" y="118"/>
                      <a:pt x="368" y="117"/>
                    </a:cubicBezTo>
                    <a:cubicBezTo>
                      <a:pt x="368" y="117"/>
                      <a:pt x="368" y="117"/>
                      <a:pt x="368" y="117"/>
                    </a:cubicBezTo>
                    <a:cubicBezTo>
                      <a:pt x="368" y="117"/>
                      <a:pt x="368" y="117"/>
                      <a:pt x="368" y="117"/>
                    </a:cubicBezTo>
                    <a:cubicBezTo>
                      <a:pt x="368" y="117"/>
                      <a:pt x="368" y="117"/>
                      <a:pt x="368" y="117"/>
                    </a:cubicBezTo>
                    <a:cubicBezTo>
                      <a:pt x="368" y="117"/>
                      <a:pt x="368" y="117"/>
                      <a:pt x="368" y="117"/>
                    </a:cubicBezTo>
                    <a:cubicBezTo>
                      <a:pt x="368" y="117"/>
                      <a:pt x="368" y="117"/>
                      <a:pt x="368" y="117"/>
                    </a:cubicBezTo>
                    <a:cubicBezTo>
                      <a:pt x="368" y="117"/>
                      <a:pt x="368" y="117"/>
                      <a:pt x="368" y="116"/>
                    </a:cubicBezTo>
                    <a:cubicBezTo>
                      <a:pt x="368" y="116"/>
                      <a:pt x="368" y="116"/>
                      <a:pt x="368" y="116"/>
                    </a:cubicBezTo>
                    <a:cubicBezTo>
                      <a:pt x="368" y="116"/>
                      <a:pt x="368" y="116"/>
                      <a:pt x="368" y="116"/>
                    </a:cubicBezTo>
                    <a:cubicBezTo>
                      <a:pt x="368" y="116"/>
                      <a:pt x="368" y="116"/>
                      <a:pt x="368" y="116"/>
                    </a:cubicBezTo>
                    <a:cubicBezTo>
                      <a:pt x="367" y="72"/>
                      <a:pt x="353" y="32"/>
                      <a:pt x="330" y="0"/>
                    </a:cubicBezTo>
                  </a:path>
                </a:pathLst>
              </a:custGeom>
              <a:solidFill>
                <a:srgbClr val="478B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574;p6"/>
              <p:cNvSpPr/>
              <p:nvPr/>
            </p:nvSpPr>
            <p:spPr>
              <a:xfrm>
                <a:off x="4164013" y="1511300"/>
                <a:ext cx="3852863" cy="3857625"/>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575;p6"/>
              <p:cNvSpPr/>
              <p:nvPr/>
            </p:nvSpPr>
            <p:spPr>
              <a:xfrm>
                <a:off x="4119563" y="1465263"/>
                <a:ext cx="3941763" cy="3948113"/>
              </a:xfrm>
              <a:custGeom>
                <a:avLst/>
                <a:gdLst/>
                <a:ahLst/>
                <a:cxnLst/>
                <a:rect l="l" t="t" r="r" b="b"/>
                <a:pathLst>
                  <a:path w="350" h="351" extrusionOk="0">
                    <a:moveTo>
                      <a:pt x="346" y="176"/>
                    </a:moveTo>
                    <a:cubicBezTo>
                      <a:pt x="342" y="176"/>
                      <a:pt x="342" y="176"/>
                      <a:pt x="342" y="176"/>
                    </a:cubicBezTo>
                    <a:cubicBezTo>
                      <a:pt x="342" y="222"/>
                      <a:pt x="324" y="263"/>
                      <a:pt x="293" y="294"/>
                    </a:cubicBezTo>
                    <a:cubicBezTo>
                      <a:pt x="263" y="324"/>
                      <a:pt x="221" y="343"/>
                      <a:pt x="175" y="343"/>
                    </a:cubicBezTo>
                    <a:cubicBezTo>
                      <a:pt x="129" y="343"/>
                      <a:pt x="87" y="324"/>
                      <a:pt x="57" y="294"/>
                    </a:cubicBezTo>
                    <a:cubicBezTo>
                      <a:pt x="27" y="263"/>
                      <a:pt x="8" y="222"/>
                      <a:pt x="8" y="176"/>
                    </a:cubicBezTo>
                    <a:cubicBezTo>
                      <a:pt x="8" y="129"/>
                      <a:pt x="27" y="88"/>
                      <a:pt x="57" y="57"/>
                    </a:cubicBezTo>
                    <a:cubicBezTo>
                      <a:pt x="87" y="27"/>
                      <a:pt x="129" y="8"/>
                      <a:pt x="175" y="8"/>
                    </a:cubicBezTo>
                    <a:cubicBezTo>
                      <a:pt x="221" y="8"/>
                      <a:pt x="263" y="27"/>
                      <a:pt x="293" y="57"/>
                    </a:cubicBezTo>
                    <a:cubicBezTo>
                      <a:pt x="324" y="88"/>
                      <a:pt x="342" y="129"/>
                      <a:pt x="342" y="176"/>
                    </a:cubicBezTo>
                    <a:cubicBezTo>
                      <a:pt x="346" y="176"/>
                      <a:pt x="346" y="176"/>
                      <a:pt x="346" y="176"/>
                    </a:cubicBezTo>
                    <a:cubicBezTo>
                      <a:pt x="350" y="176"/>
                      <a:pt x="350" y="176"/>
                      <a:pt x="350" y="176"/>
                    </a:cubicBezTo>
                    <a:cubicBezTo>
                      <a:pt x="350" y="79"/>
                      <a:pt x="272" y="0"/>
                      <a:pt x="175" y="0"/>
                    </a:cubicBezTo>
                    <a:cubicBezTo>
                      <a:pt x="79" y="0"/>
                      <a:pt x="0" y="79"/>
                      <a:pt x="0" y="176"/>
                    </a:cubicBezTo>
                    <a:cubicBezTo>
                      <a:pt x="0" y="272"/>
                      <a:pt x="79" y="351"/>
                      <a:pt x="175" y="351"/>
                    </a:cubicBezTo>
                    <a:cubicBezTo>
                      <a:pt x="272" y="351"/>
                      <a:pt x="350" y="272"/>
                      <a:pt x="350" y="176"/>
                    </a:cubicBezTo>
                    <a:cubicBezTo>
                      <a:pt x="346" y="176"/>
                      <a:pt x="346" y="176"/>
                      <a:pt x="346" y="176"/>
                    </a:cubicBezTo>
                  </a:path>
                </a:pathLst>
              </a:custGeom>
              <a:solidFill>
                <a:srgbClr val="264B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576;p6"/>
              <p:cNvSpPr/>
              <p:nvPr/>
            </p:nvSpPr>
            <p:spPr>
              <a:xfrm>
                <a:off x="6022975" y="3433763"/>
                <a:ext cx="134938" cy="1304925"/>
              </a:xfrm>
              <a:custGeom>
                <a:avLst/>
                <a:gdLst/>
                <a:ahLst/>
                <a:cxnLst/>
                <a:rect l="l" t="t" r="r" b="b"/>
                <a:pathLst>
                  <a:path w="12" h="116" extrusionOk="0">
                    <a:moveTo>
                      <a:pt x="6" y="115"/>
                    </a:moveTo>
                    <a:cubicBezTo>
                      <a:pt x="5" y="106"/>
                      <a:pt x="4" y="96"/>
                      <a:pt x="4" y="87"/>
                    </a:cubicBezTo>
                    <a:cubicBezTo>
                      <a:pt x="2" y="58"/>
                      <a:pt x="2" y="58"/>
                      <a:pt x="2" y="58"/>
                    </a:cubicBezTo>
                    <a:cubicBezTo>
                      <a:pt x="2" y="48"/>
                      <a:pt x="0" y="39"/>
                      <a:pt x="1" y="29"/>
                    </a:cubicBezTo>
                    <a:cubicBezTo>
                      <a:pt x="2" y="20"/>
                      <a:pt x="3" y="10"/>
                      <a:pt x="6" y="1"/>
                    </a:cubicBezTo>
                    <a:cubicBezTo>
                      <a:pt x="6" y="0"/>
                      <a:pt x="6" y="0"/>
                      <a:pt x="6" y="0"/>
                    </a:cubicBezTo>
                    <a:cubicBezTo>
                      <a:pt x="7" y="1"/>
                      <a:pt x="7" y="1"/>
                      <a:pt x="7" y="1"/>
                    </a:cubicBezTo>
                    <a:cubicBezTo>
                      <a:pt x="10" y="10"/>
                      <a:pt x="11" y="20"/>
                      <a:pt x="12" y="29"/>
                    </a:cubicBezTo>
                    <a:cubicBezTo>
                      <a:pt x="12" y="39"/>
                      <a:pt x="11" y="48"/>
                      <a:pt x="10" y="58"/>
                    </a:cubicBezTo>
                    <a:cubicBezTo>
                      <a:pt x="9" y="87"/>
                      <a:pt x="9" y="87"/>
                      <a:pt x="9" y="87"/>
                    </a:cubicBezTo>
                    <a:cubicBezTo>
                      <a:pt x="8" y="96"/>
                      <a:pt x="8" y="106"/>
                      <a:pt x="7" y="115"/>
                    </a:cubicBezTo>
                    <a:cubicBezTo>
                      <a:pt x="6" y="116"/>
                      <a:pt x="6" y="116"/>
                      <a:pt x="6" y="116"/>
                    </a:cubicBezTo>
                    <a:lnTo>
                      <a:pt x="6" y="115"/>
                    </a:lnTo>
                    <a:close/>
                  </a:path>
                </a:pathLst>
              </a:custGeom>
              <a:solidFill>
                <a:srgbClr val="1E1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577;p6"/>
              <p:cNvSpPr/>
              <p:nvPr/>
            </p:nvSpPr>
            <p:spPr>
              <a:xfrm>
                <a:off x="6078538" y="2646363"/>
                <a:ext cx="485775" cy="798513"/>
              </a:xfrm>
              <a:custGeom>
                <a:avLst/>
                <a:gdLst/>
                <a:ahLst/>
                <a:cxnLst/>
                <a:rect l="l" t="t" r="r" b="b"/>
                <a:pathLst>
                  <a:path w="43" h="71" extrusionOk="0">
                    <a:moveTo>
                      <a:pt x="43" y="1"/>
                    </a:moveTo>
                    <a:cubicBezTo>
                      <a:pt x="40" y="7"/>
                      <a:pt x="37" y="13"/>
                      <a:pt x="34" y="19"/>
                    </a:cubicBezTo>
                    <a:cubicBezTo>
                      <a:pt x="31" y="25"/>
                      <a:pt x="28" y="32"/>
                      <a:pt x="25" y="38"/>
                    </a:cubicBezTo>
                    <a:cubicBezTo>
                      <a:pt x="22" y="44"/>
                      <a:pt x="20" y="50"/>
                      <a:pt x="16" y="56"/>
                    </a:cubicBezTo>
                    <a:cubicBezTo>
                      <a:pt x="12" y="61"/>
                      <a:pt x="7" y="66"/>
                      <a:pt x="1" y="71"/>
                    </a:cubicBezTo>
                    <a:cubicBezTo>
                      <a:pt x="0" y="71"/>
                      <a:pt x="0" y="71"/>
                      <a:pt x="0" y="71"/>
                    </a:cubicBezTo>
                    <a:cubicBezTo>
                      <a:pt x="0" y="70"/>
                      <a:pt x="0" y="70"/>
                      <a:pt x="0" y="70"/>
                    </a:cubicBezTo>
                    <a:cubicBezTo>
                      <a:pt x="1" y="63"/>
                      <a:pt x="4" y="57"/>
                      <a:pt x="7" y="50"/>
                    </a:cubicBezTo>
                    <a:cubicBezTo>
                      <a:pt x="9" y="44"/>
                      <a:pt x="14" y="39"/>
                      <a:pt x="18" y="33"/>
                    </a:cubicBezTo>
                    <a:cubicBezTo>
                      <a:pt x="22" y="28"/>
                      <a:pt x="26" y="22"/>
                      <a:pt x="30" y="17"/>
                    </a:cubicBezTo>
                    <a:cubicBezTo>
                      <a:pt x="34" y="11"/>
                      <a:pt x="38" y="6"/>
                      <a:pt x="42" y="0"/>
                    </a:cubicBezTo>
                    <a:cubicBezTo>
                      <a:pt x="42" y="0"/>
                      <a:pt x="42" y="0"/>
                      <a:pt x="42" y="0"/>
                    </a:cubicBezTo>
                    <a:lnTo>
                      <a:pt x="43" y="1"/>
                    </a:lnTo>
                    <a:close/>
                  </a:path>
                </a:pathLst>
              </a:custGeom>
              <a:solidFill>
                <a:srgbClr val="2B2B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9" name="Google Shape;578;p6"/>
              <p:cNvSpPr/>
              <p:nvPr/>
            </p:nvSpPr>
            <p:spPr>
              <a:xfrm>
                <a:off x="6000750" y="1701800"/>
                <a:ext cx="168275"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579;p6"/>
              <p:cNvSpPr/>
              <p:nvPr/>
            </p:nvSpPr>
            <p:spPr>
              <a:xfrm>
                <a:off x="6856413" y="1960563"/>
                <a:ext cx="112713"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580;p6"/>
              <p:cNvSpPr/>
              <p:nvPr/>
            </p:nvSpPr>
            <p:spPr>
              <a:xfrm>
                <a:off x="6000750" y="5008563"/>
                <a:ext cx="168275" cy="1809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581;p6"/>
              <p:cNvSpPr/>
              <p:nvPr/>
            </p:nvSpPr>
            <p:spPr>
              <a:xfrm>
                <a:off x="4344988" y="3355975"/>
                <a:ext cx="168275"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 name="Google Shape;582;p6"/>
              <p:cNvSpPr/>
              <p:nvPr/>
            </p:nvSpPr>
            <p:spPr>
              <a:xfrm>
                <a:off x="7656513" y="3355975"/>
                <a:ext cx="179388" cy="168275"/>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583;p6"/>
              <p:cNvSpPr/>
              <p:nvPr/>
            </p:nvSpPr>
            <p:spPr>
              <a:xfrm>
                <a:off x="7464425" y="2546350"/>
                <a:ext cx="112713" cy="1000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584;p6"/>
              <p:cNvSpPr/>
              <p:nvPr/>
            </p:nvSpPr>
            <p:spPr>
              <a:xfrm>
                <a:off x="5245100" y="1960563"/>
                <a:ext cx="101600"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585;p6"/>
              <p:cNvSpPr/>
              <p:nvPr/>
            </p:nvSpPr>
            <p:spPr>
              <a:xfrm>
                <a:off x="4625975" y="2546350"/>
                <a:ext cx="112713" cy="1000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586;p6"/>
              <p:cNvSpPr/>
              <p:nvPr/>
            </p:nvSpPr>
            <p:spPr>
              <a:xfrm>
                <a:off x="5245100" y="4851400"/>
                <a:ext cx="101600"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8" name="Google Shape;587;p6"/>
              <p:cNvSpPr/>
              <p:nvPr/>
            </p:nvSpPr>
            <p:spPr>
              <a:xfrm>
                <a:off x="4625975" y="4278313"/>
                <a:ext cx="112713" cy="101600"/>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588;p6"/>
              <p:cNvSpPr/>
              <p:nvPr/>
            </p:nvSpPr>
            <p:spPr>
              <a:xfrm>
                <a:off x="6856413" y="4851400"/>
                <a:ext cx="112713" cy="112713"/>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 name="Google Shape;589;p6"/>
              <p:cNvSpPr/>
              <p:nvPr/>
            </p:nvSpPr>
            <p:spPr>
              <a:xfrm>
                <a:off x="7464425" y="4278313"/>
                <a:ext cx="112713" cy="101600"/>
              </a:xfrm>
              <a:prstGeom prst="ellipse">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590;p6"/>
              <p:cNvSpPr/>
              <p:nvPr/>
            </p:nvSpPr>
            <p:spPr>
              <a:xfrm>
                <a:off x="4772025" y="2533650"/>
                <a:ext cx="3244850" cy="2790825"/>
              </a:xfrm>
              <a:custGeom>
                <a:avLst/>
                <a:gdLst/>
                <a:ahLst/>
                <a:cxnLst/>
                <a:rect l="l" t="t" r="r" b="b"/>
                <a:pathLst>
                  <a:path w="288" h="248" extrusionOk="0">
                    <a:moveTo>
                      <a:pt x="117" y="236"/>
                    </a:moveTo>
                    <a:cubicBezTo>
                      <a:pt x="112" y="236"/>
                      <a:pt x="109" y="232"/>
                      <a:pt x="109" y="228"/>
                    </a:cubicBezTo>
                    <a:cubicBezTo>
                      <a:pt x="109" y="224"/>
                      <a:pt x="112" y="220"/>
                      <a:pt x="117" y="220"/>
                    </a:cubicBezTo>
                    <a:cubicBezTo>
                      <a:pt x="121" y="220"/>
                      <a:pt x="124" y="224"/>
                      <a:pt x="124" y="228"/>
                    </a:cubicBezTo>
                    <a:cubicBezTo>
                      <a:pt x="124" y="232"/>
                      <a:pt x="121" y="236"/>
                      <a:pt x="117" y="236"/>
                    </a:cubicBezTo>
                    <a:moveTo>
                      <a:pt x="190" y="216"/>
                    </a:moveTo>
                    <a:cubicBezTo>
                      <a:pt x="187" y="216"/>
                      <a:pt x="185" y="214"/>
                      <a:pt x="185" y="211"/>
                    </a:cubicBezTo>
                    <a:cubicBezTo>
                      <a:pt x="185" y="209"/>
                      <a:pt x="187" y="206"/>
                      <a:pt x="190" y="206"/>
                    </a:cubicBezTo>
                    <a:cubicBezTo>
                      <a:pt x="192" y="206"/>
                      <a:pt x="195" y="209"/>
                      <a:pt x="195" y="211"/>
                    </a:cubicBezTo>
                    <a:cubicBezTo>
                      <a:pt x="195" y="214"/>
                      <a:pt x="192" y="216"/>
                      <a:pt x="190" y="216"/>
                    </a:cubicBezTo>
                    <a:moveTo>
                      <a:pt x="244" y="164"/>
                    </a:moveTo>
                    <a:cubicBezTo>
                      <a:pt x="241" y="164"/>
                      <a:pt x="239" y="162"/>
                      <a:pt x="239" y="159"/>
                    </a:cubicBezTo>
                    <a:cubicBezTo>
                      <a:pt x="239" y="157"/>
                      <a:pt x="241" y="155"/>
                      <a:pt x="244" y="155"/>
                    </a:cubicBezTo>
                    <a:cubicBezTo>
                      <a:pt x="247" y="155"/>
                      <a:pt x="249" y="157"/>
                      <a:pt x="249" y="159"/>
                    </a:cubicBezTo>
                    <a:cubicBezTo>
                      <a:pt x="249" y="162"/>
                      <a:pt x="247" y="164"/>
                      <a:pt x="244" y="164"/>
                    </a:cubicBezTo>
                    <a:moveTo>
                      <a:pt x="264" y="88"/>
                    </a:moveTo>
                    <a:cubicBezTo>
                      <a:pt x="260" y="88"/>
                      <a:pt x="256" y="85"/>
                      <a:pt x="256" y="81"/>
                    </a:cubicBezTo>
                    <a:cubicBezTo>
                      <a:pt x="256" y="76"/>
                      <a:pt x="260" y="73"/>
                      <a:pt x="264" y="73"/>
                    </a:cubicBezTo>
                    <a:cubicBezTo>
                      <a:pt x="268" y="73"/>
                      <a:pt x="272" y="76"/>
                      <a:pt x="272" y="81"/>
                    </a:cubicBezTo>
                    <a:cubicBezTo>
                      <a:pt x="272" y="85"/>
                      <a:pt x="268" y="88"/>
                      <a:pt x="264" y="88"/>
                    </a:cubicBezTo>
                    <a:moveTo>
                      <a:pt x="263" y="0"/>
                    </a:moveTo>
                    <a:cubicBezTo>
                      <a:pt x="264" y="4"/>
                      <a:pt x="264" y="9"/>
                      <a:pt x="264" y="14"/>
                    </a:cubicBezTo>
                    <a:cubicBezTo>
                      <a:pt x="264" y="123"/>
                      <a:pt x="176" y="211"/>
                      <a:pt x="67" y="211"/>
                    </a:cubicBezTo>
                    <a:cubicBezTo>
                      <a:pt x="62" y="211"/>
                      <a:pt x="57" y="211"/>
                      <a:pt x="51" y="211"/>
                    </a:cubicBezTo>
                    <a:cubicBezTo>
                      <a:pt x="51" y="211"/>
                      <a:pt x="51" y="211"/>
                      <a:pt x="51" y="211"/>
                    </a:cubicBezTo>
                    <a:cubicBezTo>
                      <a:pt x="51" y="214"/>
                      <a:pt x="49" y="216"/>
                      <a:pt x="47" y="216"/>
                    </a:cubicBezTo>
                    <a:cubicBezTo>
                      <a:pt x="44" y="216"/>
                      <a:pt x="42" y="214"/>
                      <a:pt x="42" y="211"/>
                    </a:cubicBezTo>
                    <a:cubicBezTo>
                      <a:pt x="42" y="211"/>
                      <a:pt x="42" y="210"/>
                      <a:pt x="42" y="210"/>
                    </a:cubicBezTo>
                    <a:cubicBezTo>
                      <a:pt x="27" y="208"/>
                      <a:pt x="13" y="204"/>
                      <a:pt x="0" y="199"/>
                    </a:cubicBezTo>
                    <a:cubicBezTo>
                      <a:pt x="30" y="229"/>
                      <a:pt x="72" y="248"/>
                      <a:pt x="117" y="248"/>
                    </a:cubicBezTo>
                    <a:cubicBezTo>
                      <a:pt x="163" y="248"/>
                      <a:pt x="205" y="229"/>
                      <a:pt x="235" y="199"/>
                    </a:cubicBezTo>
                    <a:cubicBezTo>
                      <a:pt x="266" y="168"/>
                      <a:pt x="284" y="127"/>
                      <a:pt x="284" y="81"/>
                    </a:cubicBezTo>
                    <a:cubicBezTo>
                      <a:pt x="288" y="81"/>
                      <a:pt x="288" y="81"/>
                      <a:pt x="288" y="81"/>
                    </a:cubicBezTo>
                    <a:cubicBezTo>
                      <a:pt x="288" y="81"/>
                      <a:pt x="288" y="81"/>
                      <a:pt x="288" y="81"/>
                    </a:cubicBezTo>
                    <a:cubicBezTo>
                      <a:pt x="284" y="81"/>
                      <a:pt x="284" y="81"/>
                      <a:pt x="284" y="81"/>
                    </a:cubicBezTo>
                    <a:cubicBezTo>
                      <a:pt x="284" y="51"/>
                      <a:pt x="277" y="24"/>
                      <a:pt x="263" y="0"/>
                    </a:cubicBezTo>
                  </a:path>
                </a:pathLst>
              </a:custGeom>
              <a:solidFill>
                <a:srgbClr val="EBEB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591;p6"/>
              <p:cNvSpPr/>
              <p:nvPr/>
            </p:nvSpPr>
            <p:spPr>
              <a:xfrm>
                <a:off x="4672013" y="2422525"/>
                <a:ext cx="3344863" cy="2946400"/>
              </a:xfrm>
              <a:custGeom>
                <a:avLst/>
                <a:gdLst/>
                <a:ahLst/>
                <a:cxnLst/>
                <a:rect l="l" t="t" r="r" b="b"/>
                <a:pathLst>
                  <a:path w="297" h="262" extrusionOk="0">
                    <a:moveTo>
                      <a:pt x="297" y="91"/>
                    </a:moveTo>
                    <a:cubicBezTo>
                      <a:pt x="293" y="91"/>
                      <a:pt x="293" y="91"/>
                      <a:pt x="293" y="91"/>
                    </a:cubicBezTo>
                    <a:cubicBezTo>
                      <a:pt x="293" y="137"/>
                      <a:pt x="275" y="178"/>
                      <a:pt x="244" y="209"/>
                    </a:cubicBezTo>
                    <a:cubicBezTo>
                      <a:pt x="214" y="239"/>
                      <a:pt x="172" y="258"/>
                      <a:pt x="126" y="258"/>
                    </a:cubicBezTo>
                    <a:cubicBezTo>
                      <a:pt x="81" y="258"/>
                      <a:pt x="39" y="239"/>
                      <a:pt x="9" y="209"/>
                    </a:cubicBezTo>
                    <a:cubicBezTo>
                      <a:pt x="6" y="208"/>
                      <a:pt x="3" y="207"/>
                      <a:pt x="0" y="206"/>
                    </a:cubicBezTo>
                    <a:cubicBezTo>
                      <a:pt x="31" y="240"/>
                      <a:pt x="76" y="262"/>
                      <a:pt x="126" y="262"/>
                    </a:cubicBezTo>
                    <a:cubicBezTo>
                      <a:pt x="221" y="262"/>
                      <a:pt x="297" y="185"/>
                      <a:pt x="297" y="91"/>
                    </a:cubicBezTo>
                    <a:moveTo>
                      <a:pt x="272" y="0"/>
                    </a:moveTo>
                    <a:cubicBezTo>
                      <a:pt x="272" y="3"/>
                      <a:pt x="272" y="6"/>
                      <a:pt x="272" y="10"/>
                    </a:cubicBezTo>
                    <a:cubicBezTo>
                      <a:pt x="286" y="34"/>
                      <a:pt x="293" y="61"/>
                      <a:pt x="293" y="91"/>
                    </a:cubicBezTo>
                    <a:cubicBezTo>
                      <a:pt x="297" y="91"/>
                      <a:pt x="297" y="91"/>
                      <a:pt x="297" y="91"/>
                    </a:cubicBezTo>
                    <a:cubicBezTo>
                      <a:pt x="297" y="91"/>
                      <a:pt x="297" y="91"/>
                      <a:pt x="297" y="91"/>
                    </a:cubicBezTo>
                    <a:cubicBezTo>
                      <a:pt x="297" y="57"/>
                      <a:pt x="288" y="26"/>
                      <a:pt x="272" y="0"/>
                    </a:cubicBezTo>
                  </a:path>
                </a:pathLst>
              </a:custGeom>
              <a:solidFill>
                <a:srgbClr val="234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 name="Google Shape;592;p6"/>
              <p:cNvSpPr/>
              <p:nvPr/>
            </p:nvSpPr>
            <p:spPr>
              <a:xfrm>
                <a:off x="6000750" y="5008563"/>
                <a:ext cx="168275" cy="180975"/>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593;p6"/>
              <p:cNvSpPr/>
              <p:nvPr/>
            </p:nvSpPr>
            <p:spPr>
              <a:xfrm>
                <a:off x="7656513" y="3355975"/>
                <a:ext cx="179388" cy="168275"/>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594;p6"/>
              <p:cNvSpPr/>
              <p:nvPr/>
            </p:nvSpPr>
            <p:spPr>
              <a:xfrm>
                <a:off x="5245100" y="4895850"/>
                <a:ext cx="101600" cy="68263"/>
              </a:xfrm>
              <a:custGeom>
                <a:avLst/>
                <a:gdLst/>
                <a:ahLst/>
                <a:cxnLst/>
                <a:rect l="l" t="t" r="r" b="b"/>
                <a:pathLst>
                  <a:path w="9" h="6" extrusionOk="0">
                    <a:moveTo>
                      <a:pt x="0" y="0"/>
                    </a:moveTo>
                    <a:cubicBezTo>
                      <a:pt x="0" y="0"/>
                      <a:pt x="0" y="1"/>
                      <a:pt x="0" y="1"/>
                    </a:cubicBezTo>
                    <a:cubicBezTo>
                      <a:pt x="0" y="4"/>
                      <a:pt x="2" y="6"/>
                      <a:pt x="5" y="6"/>
                    </a:cubicBezTo>
                    <a:cubicBezTo>
                      <a:pt x="7" y="6"/>
                      <a:pt x="9" y="4"/>
                      <a:pt x="9" y="1"/>
                    </a:cubicBezTo>
                    <a:cubicBezTo>
                      <a:pt x="9" y="1"/>
                      <a:pt x="9" y="1"/>
                      <a:pt x="9" y="1"/>
                    </a:cubicBezTo>
                    <a:cubicBezTo>
                      <a:pt x="6" y="0"/>
                      <a:pt x="3" y="0"/>
                      <a:pt x="0" y="0"/>
                    </a:cubicBezTo>
                  </a:path>
                </a:pathLst>
              </a:cu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595;p6"/>
              <p:cNvSpPr/>
              <p:nvPr/>
            </p:nvSpPr>
            <p:spPr>
              <a:xfrm>
                <a:off x="6856413" y="4851400"/>
                <a:ext cx="112713" cy="112713"/>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596;p6"/>
              <p:cNvSpPr/>
              <p:nvPr/>
            </p:nvSpPr>
            <p:spPr>
              <a:xfrm>
                <a:off x="7464425" y="4278313"/>
                <a:ext cx="112713" cy="101600"/>
              </a:xfrm>
              <a:prstGeom prst="ellipse">
                <a:avLst/>
              </a:prstGeom>
              <a:solidFill>
                <a:srgbClr val="C2C2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597;p6"/>
              <p:cNvSpPr/>
              <p:nvPr/>
            </p:nvSpPr>
            <p:spPr>
              <a:xfrm>
                <a:off x="6034088" y="3389313"/>
                <a:ext cx="112713" cy="101600"/>
              </a:xfrm>
              <a:prstGeom prst="ellipse">
                <a:avLst/>
              </a:prstGeom>
              <a:solidFill>
                <a:srgbClr val="EF1D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500"/>
                                        <p:tgtEl>
                                          <p:spTgt spid="56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664"/>
                                        </p:tgtEl>
                                        <p:attrNameLst>
                                          <p:attrName>style.visibility</p:attrName>
                                        </p:attrNameLst>
                                      </p:cBhvr>
                                      <p:to>
                                        <p:strVal val="visible"/>
                                      </p:to>
                                    </p:set>
                                    <p:anim calcmode="lin" valueType="num">
                                      <p:cBhvr additive="base">
                                        <p:cTn id="11" dur="500"/>
                                        <p:tgtEl>
                                          <p:spTgt spid="664"/>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98"/>
                                        </p:tgtEl>
                                        <p:attrNameLst>
                                          <p:attrName>style.visibility</p:attrName>
                                        </p:attrNameLst>
                                      </p:cBhvr>
                                      <p:to>
                                        <p:strVal val="visible"/>
                                      </p:to>
                                    </p:set>
                                    <p:animEffect transition="in" filter="fade">
                                      <p:cBhvr>
                                        <p:cTn id="15" dur="500"/>
                                        <p:tgtEl>
                                          <p:spTgt spid="6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00"/>
                                        </p:tgtEl>
                                        <p:attrNameLst>
                                          <p:attrName>style.visibility</p:attrName>
                                        </p:attrNameLst>
                                      </p:cBhvr>
                                      <p:to>
                                        <p:strVal val="visible"/>
                                      </p:to>
                                    </p:set>
                                    <p:animEffect transition="in" filter="fade">
                                      <p:cBhvr>
                                        <p:cTn id="19" dur="500"/>
                                        <p:tgtEl>
                                          <p:spTgt spid="70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99"/>
                                        </p:tgtEl>
                                        <p:attrNameLst>
                                          <p:attrName>style.visibility</p:attrName>
                                        </p:attrNameLst>
                                      </p:cBhvr>
                                      <p:to>
                                        <p:strVal val="visible"/>
                                      </p:to>
                                    </p:set>
                                    <p:animEffect transition="in" filter="fade">
                                      <p:cBhvr>
                                        <p:cTn id="23" dur="500"/>
                                        <p:tgtEl>
                                          <p:spTgt spid="699"/>
                                        </p:tgtEl>
                                      </p:cBhvr>
                                    </p:animEffect>
                                  </p:childTnLst>
                                </p:cTn>
                              </p:par>
                            </p:childTnLst>
                          </p:cTn>
                        </p:par>
                        <p:par>
                          <p:cTn id="24" fill="hold">
                            <p:stCondLst>
                              <p:cond delay="2500"/>
                            </p:stCondLst>
                            <p:childTnLst>
                              <p:par>
                                <p:cTn id="25" presetID="2" presetClass="entr" presetSubtype="2"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additive="base">
                                        <p:cTn id="27" dur="500"/>
                                        <p:tgtEl>
                                          <p:spTgt spid="84"/>
                                        </p:tgtEl>
                                        <p:attrNameLst>
                                          <p:attrName>ppt_x</p:attrName>
                                        </p:attrNameLst>
                                      </p:cBhvr>
                                      <p:tavLst>
                                        <p:tav tm="0">
                                          <p:val>
                                            <p:strVal val="#ppt_x+1"/>
                                          </p:val>
                                        </p:tav>
                                        <p:tav tm="100000">
                                          <p:val>
                                            <p:strVal val="#ppt_x"/>
                                          </p:val>
                                        </p:tav>
                                      </p:tavLst>
                                    </p:anim>
                                  </p:childTnLst>
                                </p:cTn>
                              </p:par>
                            </p:childTnLst>
                          </p:cTn>
                        </p:par>
                        <p:par>
                          <p:cTn id="28" fill="hold">
                            <p:stCondLst>
                              <p:cond delay="3000"/>
                            </p:stCondLst>
                            <p:childTnLst>
                              <p:par>
                                <p:cTn id="29" presetID="2" presetClass="entr" presetSubtype="8" fill="hold" nodeType="afterEffect">
                                  <p:stCondLst>
                                    <p:cond delay="0"/>
                                  </p:stCondLst>
                                  <p:childTnLst>
                                    <p:set>
                                      <p:cBhvr>
                                        <p:cTn id="30" dur="1" fill="hold">
                                          <p:stCondLst>
                                            <p:cond delay="0"/>
                                          </p:stCondLst>
                                        </p:cTn>
                                        <p:tgtEl>
                                          <p:spTgt spid="148"/>
                                        </p:tgtEl>
                                        <p:attrNameLst>
                                          <p:attrName>style.visibility</p:attrName>
                                        </p:attrNameLst>
                                      </p:cBhvr>
                                      <p:to>
                                        <p:strVal val="visible"/>
                                      </p:to>
                                    </p:set>
                                    <p:anim calcmode="lin" valueType="num">
                                      <p:cBhvr additive="base">
                                        <p:cTn id="31" dur="500"/>
                                        <p:tgtEl>
                                          <p:spTgt spid="1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64EC4"/>
            </a:gs>
            <a:gs pos="100000">
              <a:srgbClr val="2CA2FA"/>
            </a:gs>
          </a:gsLst>
          <a:lin ang="5400000" scaled="0"/>
        </a:gradFill>
        <a:effectLst/>
      </p:bgPr>
    </p:bg>
    <p:spTree>
      <p:nvGrpSpPr>
        <p:cNvPr id="1" name="Shape 271"/>
        <p:cNvGrpSpPr/>
        <p:nvPr/>
      </p:nvGrpSpPr>
      <p:grpSpPr>
        <a:xfrm>
          <a:off x="0" y="0"/>
          <a:ext cx="0" cy="0"/>
          <a:chOff x="0" y="0"/>
          <a:chExt cx="0" cy="0"/>
        </a:xfrm>
      </p:grpSpPr>
      <p:sp>
        <p:nvSpPr>
          <p:cNvPr id="272" name="Google Shape;272;p3"/>
          <p:cNvSpPr/>
          <p:nvPr/>
        </p:nvSpPr>
        <p:spPr>
          <a:xfrm>
            <a:off x="0" y="3924300"/>
            <a:ext cx="12192000" cy="12160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3"/>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3"/>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3"/>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3"/>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3"/>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3"/>
          <p:cNvSpPr/>
          <p:nvPr/>
        </p:nvSpPr>
        <p:spPr>
          <a:xfrm>
            <a:off x="4985144" y="14886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3"/>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3"/>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3"/>
          <p:cNvSpPr/>
          <p:nvPr/>
        </p:nvSpPr>
        <p:spPr>
          <a:xfrm>
            <a:off x="7180014" y="11740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3"/>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3"/>
          <p:cNvSpPr/>
          <p:nvPr/>
        </p:nvSpPr>
        <p:spPr>
          <a:xfrm>
            <a:off x="3669146" y="144275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3"/>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3"/>
          <p:cNvSpPr/>
          <p:nvPr/>
        </p:nvSpPr>
        <p:spPr>
          <a:xfrm>
            <a:off x="6392242" y="457204"/>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3"/>
          <p:cNvSpPr/>
          <p:nvPr/>
        </p:nvSpPr>
        <p:spPr>
          <a:xfrm>
            <a:off x="784067" y="56642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3"/>
          <p:cNvSpPr/>
          <p:nvPr/>
        </p:nvSpPr>
        <p:spPr>
          <a:xfrm>
            <a:off x="8114217" y="3287918"/>
            <a:ext cx="563352" cy="563352"/>
          </a:xfrm>
          <a:prstGeom prst="ellipse">
            <a:avLst/>
          </a:prstGeom>
          <a:noFill/>
          <a:ln w="50800" cap="flat" cmpd="sng">
            <a:solidFill>
              <a:srgbClr val="208A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3"/>
          <p:cNvSpPr/>
          <p:nvPr/>
        </p:nvSpPr>
        <p:spPr>
          <a:xfrm>
            <a:off x="8722876" y="2383783"/>
            <a:ext cx="182233" cy="182233"/>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3"/>
          <p:cNvSpPr/>
          <p:nvPr/>
        </p:nvSpPr>
        <p:spPr>
          <a:xfrm>
            <a:off x="9956352" y="5671073"/>
            <a:ext cx="563352" cy="563352"/>
          </a:xfrm>
          <a:prstGeom prst="ellipse">
            <a:avLst/>
          </a:prstGeom>
          <a:gradFill>
            <a:gsLst>
              <a:gs pos="0">
                <a:srgbClr val="0A56C9"/>
              </a:gs>
              <a:gs pos="100000">
                <a:srgbClr val="289AF5"/>
              </a:gs>
            </a:gsLst>
            <a:lin ang="216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3"/>
          <p:cNvSpPr/>
          <p:nvPr/>
        </p:nvSpPr>
        <p:spPr>
          <a:xfrm>
            <a:off x="10573227" y="541655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3"/>
          <p:cNvSpPr txBox="1"/>
          <p:nvPr/>
        </p:nvSpPr>
        <p:spPr>
          <a:xfrm>
            <a:off x="2555240" y="2444793"/>
            <a:ext cx="3587262" cy="11988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7200" u="sng">
                <a:solidFill>
                  <a:schemeClr val="lt1"/>
                </a:solidFill>
                <a:latin typeface="Anton"/>
                <a:ea typeface="Anton"/>
                <a:cs typeface="Anton"/>
                <a:sym typeface="Anton"/>
              </a:rPr>
              <a:t>Part 01</a:t>
            </a:r>
            <a:endParaRPr/>
          </a:p>
        </p:txBody>
      </p:sp>
      <p:grpSp>
        <p:nvGrpSpPr>
          <p:cNvPr id="292" name="Google Shape;292;p3"/>
          <p:cNvGrpSpPr/>
          <p:nvPr/>
        </p:nvGrpSpPr>
        <p:grpSpPr>
          <a:xfrm>
            <a:off x="3448685" y="4189493"/>
            <a:ext cx="7660895" cy="656522"/>
            <a:chOff x="3583" y="3720"/>
            <a:chExt cx="7002" cy="600"/>
          </a:xfrm>
        </p:grpSpPr>
        <p:sp>
          <p:nvSpPr>
            <p:cNvPr id="293" name="Google Shape;293;p3"/>
            <p:cNvSpPr/>
            <p:nvPr/>
          </p:nvSpPr>
          <p:spPr>
            <a:xfrm>
              <a:off x="3583" y="3858"/>
              <a:ext cx="403" cy="403"/>
            </a:xfrm>
            <a:prstGeom prst="ellipse">
              <a:avLst/>
            </a:prstGeom>
            <a:noFill/>
            <a:ln w="50800" cap="flat" cmpd="sng">
              <a:solidFill>
                <a:srgbClr val="D6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94" name="Google Shape;294;p3"/>
            <p:cNvCxnSpPr/>
            <p:nvPr/>
          </p:nvCxnSpPr>
          <p:spPr>
            <a:xfrm>
              <a:off x="4121" y="4060"/>
              <a:ext cx="1385" cy="0"/>
            </a:xfrm>
            <a:prstGeom prst="straightConnector1">
              <a:avLst/>
            </a:prstGeom>
            <a:noFill/>
            <a:ln w="12700" cap="flat" cmpd="sng">
              <a:solidFill>
                <a:srgbClr val="77B6EB"/>
              </a:solidFill>
              <a:prstDash val="dash"/>
              <a:miter lim="800000"/>
              <a:headEnd type="none" w="sm" len="sm"/>
              <a:tailEnd type="none" w="sm" len="sm"/>
            </a:ln>
          </p:spPr>
        </p:cxnSp>
        <p:sp>
          <p:nvSpPr>
            <p:cNvPr id="295" name="Google Shape;295;p3"/>
            <p:cNvSpPr/>
            <p:nvPr/>
          </p:nvSpPr>
          <p:spPr>
            <a:xfrm>
              <a:off x="5785" y="3720"/>
              <a:ext cx="4800" cy="600"/>
            </a:xfrm>
            <a:prstGeom prst="roundRect">
              <a:avLst>
                <a:gd name="adj" fmla="val 50000"/>
              </a:avLst>
            </a:prstGeom>
            <a:solidFill>
              <a:srgbClr val="F2F4F7"/>
            </a:solidFill>
            <a:ln w="12700" cap="flat" cmpd="sng">
              <a:solidFill>
                <a:srgbClr val="31538F"/>
              </a:solidFill>
              <a:prstDash val="solid"/>
              <a:miter lim="800000"/>
              <a:headEnd type="none" w="sm" len="sm"/>
              <a:tailEnd type="none" w="sm" len="sm"/>
            </a:ln>
            <a:effectLst>
              <a:outerShdw blurRad="50800" dist="38100" dir="13500000" sx="102000" sy="102000" algn="b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2800" dirty="0" smtClean="0">
                  <a:latin typeface="Bahnschrift Condensed" panose="020B0502040204020203" pitchFamily="34" charset="0"/>
                </a:rPr>
                <a:t>MÔ TẢ </a:t>
              </a:r>
              <a:r>
                <a:rPr lang="vi-VN" sz="2800" dirty="0" smtClean="0">
                  <a:latin typeface="Bahnschrift Condensed" panose="020B0502040204020203" pitchFamily="34" charset="0"/>
                </a:rPr>
                <a:t>BÀI TOÁN</a:t>
              </a:r>
              <a:endParaRPr sz="2800" dirty="0">
                <a:latin typeface="Bahnschrift Condensed" panose="020B0502040204020203" pitchFamily="34" charset="0"/>
              </a:endParaRPr>
            </a:p>
          </p:txBody>
        </p:sp>
      </p:grpSp>
      <p:grpSp>
        <p:nvGrpSpPr>
          <p:cNvPr id="296" name="Google Shape;296;p3"/>
          <p:cNvGrpSpPr/>
          <p:nvPr/>
        </p:nvGrpSpPr>
        <p:grpSpPr>
          <a:xfrm>
            <a:off x="1920240" y="-7620"/>
            <a:ext cx="182245" cy="3556000"/>
            <a:chOff x="3024" y="-12"/>
            <a:chExt cx="287" cy="5600"/>
          </a:xfrm>
        </p:grpSpPr>
        <p:cxnSp>
          <p:nvCxnSpPr>
            <p:cNvPr id="297" name="Google Shape;297;p3"/>
            <p:cNvCxnSpPr/>
            <p:nvPr/>
          </p:nvCxnSpPr>
          <p:spPr>
            <a:xfrm>
              <a:off x="3168" y="-12"/>
              <a:ext cx="0" cy="5508"/>
            </a:xfrm>
            <a:prstGeom prst="straightConnector1">
              <a:avLst/>
            </a:prstGeom>
            <a:noFill/>
            <a:ln w="9525" cap="flat" cmpd="sng">
              <a:solidFill>
                <a:srgbClr val="F2F4F7"/>
              </a:solidFill>
              <a:prstDash val="solid"/>
              <a:miter lim="800000"/>
              <a:headEnd type="none" w="sm" len="sm"/>
              <a:tailEnd type="none" w="sm" len="sm"/>
            </a:ln>
          </p:spPr>
        </p:cxnSp>
        <p:sp>
          <p:nvSpPr>
            <p:cNvPr id="298" name="Google Shape;298;p3"/>
            <p:cNvSpPr/>
            <p:nvPr/>
          </p:nvSpPr>
          <p:spPr>
            <a:xfrm>
              <a:off x="3024" y="5301"/>
              <a:ext cx="287" cy="287"/>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99" name="Google Shape;299;p3"/>
          <p:cNvSpPr/>
          <p:nvPr/>
        </p:nvSpPr>
        <p:spPr>
          <a:xfrm>
            <a:off x="8275147" y="1119380"/>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3"/>
          <p:cNvSpPr/>
          <p:nvPr/>
        </p:nvSpPr>
        <p:spPr>
          <a:xfrm>
            <a:off x="5737942" y="975926"/>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3"/>
          <p:cNvSpPr/>
          <p:nvPr/>
        </p:nvSpPr>
        <p:spPr>
          <a:xfrm>
            <a:off x="10701204" y="2227313"/>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3"/>
          <p:cNvSpPr/>
          <p:nvPr/>
        </p:nvSpPr>
        <p:spPr>
          <a:xfrm>
            <a:off x="9594547" y="1366512"/>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3"/>
          <p:cNvSpPr/>
          <p:nvPr/>
        </p:nvSpPr>
        <p:spPr>
          <a:xfrm>
            <a:off x="1745994" y="1107654"/>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3"/>
          <p:cNvSpPr/>
          <p:nvPr/>
        </p:nvSpPr>
        <p:spPr>
          <a:xfrm>
            <a:off x="4597433" y="747692"/>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3"/>
          <p:cNvSpPr/>
          <p:nvPr/>
        </p:nvSpPr>
        <p:spPr>
          <a:xfrm>
            <a:off x="3195123" y="672196"/>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3"/>
          <p:cNvSpPr/>
          <p:nvPr/>
        </p:nvSpPr>
        <p:spPr>
          <a:xfrm>
            <a:off x="654034" y="1901130"/>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3"/>
          <p:cNvSpPr/>
          <p:nvPr/>
        </p:nvSpPr>
        <p:spPr>
          <a:xfrm>
            <a:off x="2401396" y="1877678"/>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500"/>
                                        <p:tgtEl>
                                          <p:spTgt spid="29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91"/>
                                        </p:tgtEl>
                                        <p:attrNameLst>
                                          <p:attrName>style.visibility</p:attrName>
                                        </p:attrNameLst>
                                      </p:cBhvr>
                                      <p:to>
                                        <p:strVal val="visible"/>
                                      </p:to>
                                    </p:set>
                                    <p:anim calcmode="lin" valueType="num">
                                      <p:cBhvr additive="base">
                                        <p:cTn id="11" dur="500"/>
                                        <p:tgtEl>
                                          <p:spTgt spid="291"/>
                                        </p:tgtEl>
                                        <p:attrNameLst>
                                          <p:attrName>ppt_w</p:attrName>
                                        </p:attrNameLst>
                                      </p:cBhvr>
                                      <p:tavLst>
                                        <p:tav tm="0">
                                          <p:val>
                                            <p:strVal val="0"/>
                                          </p:val>
                                        </p:tav>
                                        <p:tav tm="100000">
                                          <p:val>
                                            <p:strVal val="#ppt_w"/>
                                          </p:val>
                                        </p:tav>
                                      </p:tavLst>
                                    </p:anim>
                                    <p:anim calcmode="lin" valueType="num">
                                      <p:cBhvr additive="base">
                                        <p:cTn id="12" dur="500"/>
                                        <p:tgtEl>
                                          <p:spTgt spid="291"/>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72"/>
                                        </p:tgtEl>
                                        <p:attrNameLst>
                                          <p:attrName>style.visibility</p:attrName>
                                        </p:attrNameLst>
                                      </p:cBhvr>
                                      <p:to>
                                        <p:strVal val="visible"/>
                                      </p:to>
                                    </p:set>
                                    <p:anim calcmode="lin" valueType="num">
                                      <p:cBhvr additive="base">
                                        <p:cTn id="16" dur="500"/>
                                        <p:tgtEl>
                                          <p:spTgt spid="272"/>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 calcmode="lin" valueType="num">
                                      <p:cBhvr additive="base">
                                        <p:cTn id="19" dur="500"/>
                                        <p:tgtEl>
                                          <p:spTgt spid="292"/>
                                        </p:tgtEl>
                                        <p:attrNameLst>
                                          <p:attrName>ppt_x</p:attrName>
                                        </p:attrNameLst>
                                      </p:cBhvr>
                                      <p:tavLst>
                                        <p:tav tm="0">
                                          <p:val>
                                            <p:strVal val="#ppt_x+1"/>
                                          </p:val>
                                        </p:tav>
                                        <p:tav tm="100000">
                                          <p:val>
                                            <p:strVal val="#ppt_x"/>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07"/>
                                        </p:tgtEl>
                                        <p:attrNameLst>
                                          <p:attrName>style.visibility</p:attrName>
                                        </p:attrNameLst>
                                      </p:cBhvr>
                                      <p:to>
                                        <p:strVal val="visible"/>
                                      </p:to>
                                    </p:set>
                                    <p:animEffect transition="in" filter="fade">
                                      <p:cBhvr>
                                        <p:cTn id="23" dur="500"/>
                                        <p:tgtEl>
                                          <p:spTgt spid="307"/>
                                        </p:tgtEl>
                                      </p:cBhvr>
                                    </p:animEffect>
                                  </p:childTnLst>
                                </p:cTn>
                              </p:par>
                              <p:par>
                                <p:cTn id="24" presetID="10" presetClass="entr" presetSubtype="0" fill="hold" nodeType="withEffect">
                                  <p:stCondLst>
                                    <p:cond delay="0"/>
                                  </p:stCondLst>
                                  <p:childTnLst>
                                    <p:set>
                                      <p:cBhvr>
                                        <p:cTn id="25" dur="1" fill="hold">
                                          <p:stCondLst>
                                            <p:cond delay="0"/>
                                          </p:stCondLst>
                                        </p:cTn>
                                        <p:tgtEl>
                                          <p:spTgt spid="305"/>
                                        </p:tgtEl>
                                        <p:attrNameLst>
                                          <p:attrName>style.visibility</p:attrName>
                                        </p:attrNameLst>
                                      </p:cBhvr>
                                      <p:to>
                                        <p:strVal val="visible"/>
                                      </p:to>
                                    </p:set>
                                    <p:animEffect transition="in" filter="fade">
                                      <p:cBhvr>
                                        <p:cTn id="26" dur="500"/>
                                        <p:tgtEl>
                                          <p:spTgt spid="305"/>
                                        </p:tgtEl>
                                      </p:cBhvr>
                                    </p:animEffect>
                                  </p:childTnLst>
                                </p:cTn>
                              </p:par>
                              <p:par>
                                <p:cTn id="27" presetID="10" presetClass="entr" presetSubtype="0" fill="hold" nodeType="withEffect">
                                  <p:stCondLst>
                                    <p:cond delay="0"/>
                                  </p:stCondLst>
                                  <p:childTnLst>
                                    <p:set>
                                      <p:cBhvr>
                                        <p:cTn id="28" dur="1" fill="hold">
                                          <p:stCondLst>
                                            <p:cond delay="0"/>
                                          </p:stCondLst>
                                        </p:cTn>
                                        <p:tgtEl>
                                          <p:spTgt spid="304"/>
                                        </p:tgtEl>
                                        <p:attrNameLst>
                                          <p:attrName>style.visibility</p:attrName>
                                        </p:attrNameLst>
                                      </p:cBhvr>
                                      <p:to>
                                        <p:strVal val="visible"/>
                                      </p:to>
                                    </p:set>
                                    <p:animEffect transition="in" filter="fade">
                                      <p:cBhvr>
                                        <p:cTn id="29" dur="500"/>
                                        <p:tgtEl>
                                          <p:spTgt spid="304"/>
                                        </p:tgtEl>
                                      </p:cBhvr>
                                    </p:animEffect>
                                  </p:childTnLst>
                                </p:cTn>
                              </p:par>
                              <p:par>
                                <p:cTn id="30" presetID="10" presetClass="entr" presetSubtype="0" fill="hold" nodeType="withEffect">
                                  <p:stCondLst>
                                    <p:cond delay="0"/>
                                  </p:stCondLst>
                                  <p:childTnLst>
                                    <p:set>
                                      <p:cBhvr>
                                        <p:cTn id="31" dur="1" fill="hold">
                                          <p:stCondLst>
                                            <p:cond delay="0"/>
                                          </p:stCondLst>
                                        </p:cTn>
                                        <p:tgtEl>
                                          <p:spTgt spid="278"/>
                                        </p:tgtEl>
                                        <p:attrNameLst>
                                          <p:attrName>style.visibility</p:attrName>
                                        </p:attrNameLst>
                                      </p:cBhvr>
                                      <p:to>
                                        <p:strVal val="visible"/>
                                      </p:to>
                                    </p:set>
                                    <p:animEffect transition="in" filter="fade">
                                      <p:cBhvr>
                                        <p:cTn id="32" dur="500"/>
                                        <p:tgtEl>
                                          <p:spTgt spid="278"/>
                                        </p:tgtEl>
                                      </p:cBhvr>
                                    </p:animEffect>
                                  </p:childTnLst>
                                </p:cTn>
                              </p:par>
                              <p:par>
                                <p:cTn id="33" presetID="10" presetClass="entr" presetSubtype="0" fill="hold" nodeType="withEffect">
                                  <p:stCondLst>
                                    <p:cond delay="0"/>
                                  </p:stCondLst>
                                  <p:childTnLst>
                                    <p:set>
                                      <p:cBhvr>
                                        <p:cTn id="34" dur="1" fill="hold">
                                          <p:stCondLst>
                                            <p:cond delay="0"/>
                                          </p:stCondLst>
                                        </p:cTn>
                                        <p:tgtEl>
                                          <p:spTgt spid="281"/>
                                        </p:tgtEl>
                                        <p:attrNameLst>
                                          <p:attrName>style.visibility</p:attrName>
                                        </p:attrNameLst>
                                      </p:cBhvr>
                                      <p:to>
                                        <p:strVal val="visible"/>
                                      </p:to>
                                    </p:set>
                                    <p:animEffect transition="in" filter="fade">
                                      <p:cBhvr>
                                        <p:cTn id="35" dur="500"/>
                                        <p:tgtEl>
                                          <p:spTgt spid="281"/>
                                        </p:tgtEl>
                                      </p:cBhvr>
                                    </p:animEffect>
                                  </p:childTnLst>
                                </p:cTn>
                              </p:par>
                              <p:par>
                                <p:cTn id="36" presetID="10" presetClass="entr" presetSubtype="0" fill="hold" nodeType="withEffect">
                                  <p:stCondLst>
                                    <p:cond delay="0"/>
                                  </p:stCondLst>
                                  <p:childTnLst>
                                    <p:set>
                                      <p:cBhvr>
                                        <p:cTn id="37" dur="1" fill="hold">
                                          <p:stCondLst>
                                            <p:cond delay="0"/>
                                          </p:stCondLst>
                                        </p:cTn>
                                        <p:tgtEl>
                                          <p:spTgt spid="279"/>
                                        </p:tgtEl>
                                        <p:attrNameLst>
                                          <p:attrName>style.visibility</p:attrName>
                                        </p:attrNameLst>
                                      </p:cBhvr>
                                      <p:to>
                                        <p:strVal val="visible"/>
                                      </p:to>
                                    </p:set>
                                    <p:animEffect transition="in" filter="fade">
                                      <p:cBhvr>
                                        <p:cTn id="38" dur="500"/>
                                        <p:tgtEl>
                                          <p:spTgt spid="279"/>
                                        </p:tgtEl>
                                      </p:cBhvr>
                                    </p:animEffect>
                                  </p:childTnLst>
                                </p:cTn>
                              </p:par>
                              <p:par>
                                <p:cTn id="39" presetID="10" presetClass="entr" presetSubtype="0" fill="hold" nodeType="withEffect">
                                  <p:stCondLst>
                                    <p:cond delay="0"/>
                                  </p:stCondLst>
                                  <p:childTnLst>
                                    <p:set>
                                      <p:cBhvr>
                                        <p:cTn id="40" dur="1" fill="hold">
                                          <p:stCondLst>
                                            <p:cond delay="0"/>
                                          </p:stCondLst>
                                        </p:cTn>
                                        <p:tgtEl>
                                          <p:spTgt spid="273"/>
                                        </p:tgtEl>
                                        <p:attrNameLst>
                                          <p:attrName>style.visibility</p:attrName>
                                        </p:attrNameLst>
                                      </p:cBhvr>
                                      <p:to>
                                        <p:strVal val="visible"/>
                                      </p:to>
                                    </p:set>
                                    <p:animEffect transition="in" filter="fade">
                                      <p:cBhvr>
                                        <p:cTn id="41" dur="500"/>
                                        <p:tgtEl>
                                          <p:spTgt spid="273"/>
                                        </p:tgtEl>
                                      </p:cBhvr>
                                    </p:animEffect>
                                  </p:childTnLst>
                                </p:cTn>
                              </p:par>
                              <p:par>
                                <p:cTn id="42" presetID="10" presetClass="entr" presetSubtype="0" fill="hold" nodeType="withEffect">
                                  <p:stCondLst>
                                    <p:cond delay="0"/>
                                  </p:stCondLst>
                                  <p:childTnLst>
                                    <p:set>
                                      <p:cBhvr>
                                        <p:cTn id="43" dur="1" fill="hold">
                                          <p:stCondLst>
                                            <p:cond delay="0"/>
                                          </p:stCondLst>
                                        </p:cTn>
                                        <p:tgtEl>
                                          <p:spTgt spid="276"/>
                                        </p:tgtEl>
                                        <p:attrNameLst>
                                          <p:attrName>style.visibility</p:attrName>
                                        </p:attrNameLst>
                                      </p:cBhvr>
                                      <p:to>
                                        <p:strVal val="visible"/>
                                      </p:to>
                                    </p:set>
                                    <p:animEffect transition="in" filter="fade">
                                      <p:cBhvr>
                                        <p:cTn id="44" dur="500"/>
                                        <p:tgtEl>
                                          <p:spTgt spid="276"/>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par>
                                <p:cTn id="49" presetID="10" presetClass="entr" presetSubtype="0" fill="hold" nodeType="withEffect">
                                  <p:stCondLst>
                                    <p:cond delay="0"/>
                                  </p:stCondLst>
                                  <p:childTnLst>
                                    <p:set>
                                      <p:cBhvr>
                                        <p:cTn id="50" dur="1" fill="hold">
                                          <p:stCondLst>
                                            <p:cond delay="0"/>
                                          </p:stCondLst>
                                        </p:cTn>
                                        <p:tgtEl>
                                          <p:spTgt spid="306"/>
                                        </p:tgtEl>
                                        <p:attrNameLst>
                                          <p:attrName>style.visibility</p:attrName>
                                        </p:attrNameLst>
                                      </p:cBhvr>
                                      <p:to>
                                        <p:strVal val="visible"/>
                                      </p:to>
                                    </p:set>
                                    <p:animEffect transition="in" filter="fade">
                                      <p:cBhvr>
                                        <p:cTn id="51" dur="500"/>
                                        <p:tgtEl>
                                          <p:spTgt spid="306"/>
                                        </p:tgtEl>
                                      </p:cBhvr>
                                    </p:animEffect>
                                  </p:childTnLst>
                                </p:cTn>
                              </p:par>
                              <p:par>
                                <p:cTn id="52" presetID="10" presetClass="entr" presetSubtype="0" fill="hold" nodeType="withEffect">
                                  <p:stCondLst>
                                    <p:cond delay="0"/>
                                  </p:stCondLst>
                                  <p:childTnLst>
                                    <p:set>
                                      <p:cBhvr>
                                        <p:cTn id="53" dur="1" fill="hold">
                                          <p:stCondLst>
                                            <p:cond delay="0"/>
                                          </p:stCondLst>
                                        </p:cTn>
                                        <p:tgtEl>
                                          <p:spTgt spid="283"/>
                                        </p:tgtEl>
                                        <p:attrNameLst>
                                          <p:attrName>style.visibility</p:attrName>
                                        </p:attrNameLst>
                                      </p:cBhvr>
                                      <p:to>
                                        <p:strVal val="visible"/>
                                      </p:to>
                                    </p:set>
                                    <p:animEffect transition="in" filter="fade">
                                      <p:cBhvr>
                                        <p:cTn id="54" dur="500"/>
                                        <p:tgtEl>
                                          <p:spTgt spid="283"/>
                                        </p:tgtEl>
                                      </p:cBhvr>
                                    </p:animEffect>
                                  </p:childTnLst>
                                </p:cTn>
                              </p:par>
                              <p:par>
                                <p:cTn id="55" presetID="10" presetClass="entr" presetSubtype="0" fill="hold" nodeType="withEffect">
                                  <p:stCondLst>
                                    <p:cond delay="0"/>
                                  </p:stCondLst>
                                  <p:childTnLst>
                                    <p:set>
                                      <p:cBhvr>
                                        <p:cTn id="56" dur="1" fill="hold">
                                          <p:stCondLst>
                                            <p:cond delay="0"/>
                                          </p:stCondLst>
                                        </p:cTn>
                                        <p:tgtEl>
                                          <p:spTgt spid="300"/>
                                        </p:tgtEl>
                                        <p:attrNameLst>
                                          <p:attrName>style.visibility</p:attrName>
                                        </p:attrNameLst>
                                      </p:cBhvr>
                                      <p:to>
                                        <p:strVal val="visible"/>
                                      </p:to>
                                    </p:set>
                                    <p:animEffect transition="in" filter="fade">
                                      <p:cBhvr>
                                        <p:cTn id="57" dur="500"/>
                                        <p:tgtEl>
                                          <p:spTgt spid="300"/>
                                        </p:tgtEl>
                                      </p:cBhvr>
                                    </p:animEffect>
                                  </p:childTnLst>
                                </p:cTn>
                              </p:par>
                              <p:par>
                                <p:cTn id="58" presetID="10" presetClass="entr" presetSubtype="0" fill="hold" nodeType="withEffect">
                                  <p:stCondLst>
                                    <p:cond delay="0"/>
                                  </p:stCondLst>
                                  <p:childTnLst>
                                    <p:set>
                                      <p:cBhvr>
                                        <p:cTn id="59" dur="1" fill="hold">
                                          <p:stCondLst>
                                            <p:cond delay="0"/>
                                          </p:stCondLst>
                                        </p:cTn>
                                        <p:tgtEl>
                                          <p:spTgt spid="285"/>
                                        </p:tgtEl>
                                        <p:attrNameLst>
                                          <p:attrName>style.visibility</p:attrName>
                                        </p:attrNameLst>
                                      </p:cBhvr>
                                      <p:to>
                                        <p:strVal val="visible"/>
                                      </p:to>
                                    </p:set>
                                    <p:animEffect transition="in" filter="fade">
                                      <p:cBhvr>
                                        <p:cTn id="60" dur="500"/>
                                        <p:tgtEl>
                                          <p:spTgt spid="285"/>
                                        </p:tgtEl>
                                      </p:cBhvr>
                                    </p:animEffect>
                                  </p:childTnLst>
                                </p:cTn>
                              </p:par>
                              <p:par>
                                <p:cTn id="61" presetID="10" presetClass="entr" presetSubtype="0" fill="hold" nodeType="withEffect">
                                  <p:stCondLst>
                                    <p:cond delay="0"/>
                                  </p:stCondLst>
                                  <p:childTnLst>
                                    <p:set>
                                      <p:cBhvr>
                                        <p:cTn id="62" dur="1" fill="hold">
                                          <p:stCondLst>
                                            <p:cond delay="0"/>
                                          </p:stCondLst>
                                        </p:cTn>
                                        <p:tgtEl>
                                          <p:spTgt spid="282"/>
                                        </p:tgtEl>
                                        <p:attrNameLst>
                                          <p:attrName>style.visibility</p:attrName>
                                        </p:attrNameLst>
                                      </p:cBhvr>
                                      <p:to>
                                        <p:strVal val="visible"/>
                                      </p:to>
                                    </p:set>
                                    <p:animEffect transition="in" filter="fade">
                                      <p:cBhvr>
                                        <p:cTn id="63" dur="500"/>
                                        <p:tgtEl>
                                          <p:spTgt spid="282"/>
                                        </p:tgtEl>
                                      </p:cBhvr>
                                    </p:animEffect>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284"/>
                                        </p:tgtEl>
                                        <p:attrNameLst>
                                          <p:attrName>style.visibility</p:attrName>
                                        </p:attrNameLst>
                                      </p:cBhvr>
                                      <p:to>
                                        <p:strVal val="visible"/>
                                      </p:to>
                                    </p:set>
                                    <p:animEffect transition="in" filter="fade">
                                      <p:cBhvr>
                                        <p:cTn id="67" dur="500"/>
                                        <p:tgtEl>
                                          <p:spTgt spid="284"/>
                                        </p:tgtEl>
                                      </p:cBhvr>
                                    </p:animEffect>
                                  </p:childTnLst>
                                </p:cTn>
                              </p:par>
                              <p:par>
                                <p:cTn id="68" presetID="10" presetClass="entr" presetSubtype="0" fill="hold" nodeType="withEffect">
                                  <p:stCondLst>
                                    <p:cond delay="0"/>
                                  </p:stCondLst>
                                  <p:childTnLst>
                                    <p:set>
                                      <p:cBhvr>
                                        <p:cTn id="69" dur="1" fill="hold">
                                          <p:stCondLst>
                                            <p:cond delay="0"/>
                                          </p:stCondLst>
                                        </p:cTn>
                                        <p:tgtEl>
                                          <p:spTgt spid="302"/>
                                        </p:tgtEl>
                                        <p:attrNameLst>
                                          <p:attrName>style.visibility</p:attrName>
                                        </p:attrNameLst>
                                      </p:cBhvr>
                                      <p:to>
                                        <p:strVal val="visible"/>
                                      </p:to>
                                    </p:set>
                                    <p:animEffect transition="in" filter="fade">
                                      <p:cBhvr>
                                        <p:cTn id="70" dur="500"/>
                                        <p:tgtEl>
                                          <p:spTgt spid="302"/>
                                        </p:tgtEl>
                                      </p:cBhvr>
                                    </p:animEffect>
                                  </p:childTnLst>
                                </p:cTn>
                              </p:par>
                              <p:par>
                                <p:cTn id="71" presetID="10" presetClass="entr" presetSubtype="0" fill="hold" nodeType="withEffect">
                                  <p:stCondLst>
                                    <p:cond delay="0"/>
                                  </p:stCondLst>
                                  <p:childTnLst>
                                    <p:set>
                                      <p:cBhvr>
                                        <p:cTn id="72" dur="1" fill="hold">
                                          <p:stCondLst>
                                            <p:cond delay="0"/>
                                          </p:stCondLst>
                                        </p:cTn>
                                        <p:tgtEl>
                                          <p:spTgt spid="299"/>
                                        </p:tgtEl>
                                        <p:attrNameLst>
                                          <p:attrName>style.visibility</p:attrName>
                                        </p:attrNameLst>
                                      </p:cBhvr>
                                      <p:to>
                                        <p:strVal val="visible"/>
                                      </p:to>
                                    </p:set>
                                    <p:animEffect transition="in" filter="fade">
                                      <p:cBhvr>
                                        <p:cTn id="73" dur="500"/>
                                        <p:tgtEl>
                                          <p:spTgt spid="299"/>
                                        </p:tgtEl>
                                      </p:cBhvr>
                                    </p:animEffect>
                                  </p:childTnLst>
                                </p:cTn>
                              </p:par>
                              <p:par>
                                <p:cTn id="74" presetID="10" presetClass="entr" presetSubtype="0" fill="hold" nodeType="withEffect">
                                  <p:stCondLst>
                                    <p:cond delay="0"/>
                                  </p:stCondLst>
                                  <p:childTnLst>
                                    <p:set>
                                      <p:cBhvr>
                                        <p:cTn id="75" dur="1" fill="hold">
                                          <p:stCondLst>
                                            <p:cond delay="0"/>
                                          </p:stCondLst>
                                        </p:cTn>
                                        <p:tgtEl>
                                          <p:spTgt spid="280"/>
                                        </p:tgtEl>
                                        <p:attrNameLst>
                                          <p:attrName>style.visibility</p:attrName>
                                        </p:attrNameLst>
                                      </p:cBhvr>
                                      <p:to>
                                        <p:strVal val="visible"/>
                                      </p:to>
                                    </p:set>
                                    <p:animEffect transition="in" filter="fade">
                                      <p:cBhvr>
                                        <p:cTn id="76" dur="500"/>
                                        <p:tgtEl>
                                          <p:spTgt spid="280"/>
                                        </p:tgtEl>
                                      </p:cBhvr>
                                    </p:animEffect>
                                  </p:childTnLst>
                                </p:cTn>
                              </p:par>
                              <p:par>
                                <p:cTn id="77" presetID="10" presetClass="entr" presetSubtype="0" fill="hold" nodeType="withEffect">
                                  <p:stCondLst>
                                    <p:cond delay="0"/>
                                  </p:stCondLst>
                                  <p:childTnLst>
                                    <p:set>
                                      <p:cBhvr>
                                        <p:cTn id="78" dur="1" fill="hold">
                                          <p:stCondLst>
                                            <p:cond delay="0"/>
                                          </p:stCondLst>
                                        </p:cTn>
                                        <p:tgtEl>
                                          <p:spTgt spid="274"/>
                                        </p:tgtEl>
                                        <p:attrNameLst>
                                          <p:attrName>style.visibility</p:attrName>
                                        </p:attrNameLst>
                                      </p:cBhvr>
                                      <p:to>
                                        <p:strVal val="visible"/>
                                      </p:to>
                                    </p:set>
                                    <p:animEffect transition="in" filter="fade">
                                      <p:cBhvr>
                                        <p:cTn id="79" dur="500"/>
                                        <p:tgtEl>
                                          <p:spTgt spid="274"/>
                                        </p:tgtEl>
                                      </p:cBhvr>
                                    </p:animEffect>
                                  </p:childTnLst>
                                </p:cTn>
                              </p:par>
                              <p:par>
                                <p:cTn id="80" presetID="10" presetClass="entr" presetSubtype="0" fill="hold" nodeType="withEffect">
                                  <p:stCondLst>
                                    <p:cond delay="0"/>
                                  </p:stCondLst>
                                  <p:childTnLst>
                                    <p:set>
                                      <p:cBhvr>
                                        <p:cTn id="81" dur="1" fill="hold">
                                          <p:stCondLst>
                                            <p:cond delay="0"/>
                                          </p:stCondLst>
                                        </p:cTn>
                                        <p:tgtEl>
                                          <p:spTgt spid="275"/>
                                        </p:tgtEl>
                                        <p:attrNameLst>
                                          <p:attrName>style.visibility</p:attrName>
                                        </p:attrNameLst>
                                      </p:cBhvr>
                                      <p:to>
                                        <p:strVal val="visible"/>
                                      </p:to>
                                    </p:set>
                                    <p:animEffect transition="in" filter="fade">
                                      <p:cBhvr>
                                        <p:cTn id="82" dur="500"/>
                                        <p:tgtEl>
                                          <p:spTgt spid="275"/>
                                        </p:tgtEl>
                                      </p:cBhvr>
                                    </p:animEffect>
                                  </p:childTnLst>
                                </p:cTn>
                              </p:par>
                              <p:par>
                                <p:cTn id="83" presetID="10" presetClass="entr" presetSubtype="0" fill="hold" nodeType="withEffect">
                                  <p:stCondLst>
                                    <p:cond delay="0"/>
                                  </p:stCondLst>
                                  <p:childTnLst>
                                    <p:set>
                                      <p:cBhvr>
                                        <p:cTn id="84" dur="1" fill="hold">
                                          <p:stCondLst>
                                            <p:cond delay="0"/>
                                          </p:stCondLst>
                                        </p:cTn>
                                        <p:tgtEl>
                                          <p:spTgt spid="301"/>
                                        </p:tgtEl>
                                        <p:attrNameLst>
                                          <p:attrName>style.visibility</p:attrName>
                                        </p:attrNameLst>
                                      </p:cBhvr>
                                      <p:to>
                                        <p:strVal val="visible"/>
                                      </p:to>
                                    </p:set>
                                    <p:animEffect transition="in" filter="fade">
                                      <p:cBhvr>
                                        <p:cTn id="85" dur="500"/>
                                        <p:tgtEl>
                                          <p:spTgt spid="301"/>
                                        </p:tgtEl>
                                      </p:cBhvr>
                                    </p:animEffect>
                                  </p:childTnLst>
                                </p:cTn>
                              </p:par>
                              <p:par>
                                <p:cTn id="86" presetID="10" presetClass="entr" presetSubtype="0" fill="hold" nodeType="withEffect">
                                  <p:stCondLst>
                                    <p:cond delay="0"/>
                                  </p:stCondLst>
                                  <p:childTnLst>
                                    <p:set>
                                      <p:cBhvr>
                                        <p:cTn id="87" dur="1" fill="hold">
                                          <p:stCondLst>
                                            <p:cond delay="0"/>
                                          </p:stCondLst>
                                        </p:cTn>
                                        <p:tgtEl>
                                          <p:spTgt spid="277"/>
                                        </p:tgtEl>
                                        <p:attrNameLst>
                                          <p:attrName>style.visibility</p:attrName>
                                        </p:attrNameLst>
                                      </p:cBhvr>
                                      <p:to>
                                        <p:strVal val="visible"/>
                                      </p:to>
                                    </p:set>
                                    <p:animEffect transition="in" filter="fade">
                                      <p:cBhvr>
                                        <p:cTn id="88" dur="500"/>
                                        <p:tgtEl>
                                          <p:spTgt spid="277"/>
                                        </p:tgtEl>
                                      </p:cBhvr>
                                    </p:animEffect>
                                  </p:childTnLst>
                                </p:cTn>
                              </p:par>
                            </p:childTnLst>
                          </p:cTn>
                        </p:par>
                        <p:par>
                          <p:cTn id="89" fill="hold">
                            <p:stCondLst>
                              <p:cond delay="3000"/>
                            </p:stCondLst>
                            <p:childTnLst>
                              <p:par>
                                <p:cTn id="90" presetID="10" presetClass="entr" presetSubtype="0" fill="hold" nodeType="afterEffect">
                                  <p:stCondLst>
                                    <p:cond delay="0"/>
                                  </p:stCondLst>
                                  <p:childTnLst>
                                    <p:set>
                                      <p:cBhvr>
                                        <p:cTn id="91" dur="1" fill="hold">
                                          <p:stCondLst>
                                            <p:cond delay="0"/>
                                          </p:stCondLst>
                                        </p:cTn>
                                        <p:tgtEl>
                                          <p:spTgt spid="286"/>
                                        </p:tgtEl>
                                        <p:attrNameLst>
                                          <p:attrName>style.visibility</p:attrName>
                                        </p:attrNameLst>
                                      </p:cBhvr>
                                      <p:to>
                                        <p:strVal val="visible"/>
                                      </p:to>
                                    </p:set>
                                    <p:animEffect transition="in" filter="fade">
                                      <p:cBhvr>
                                        <p:cTn id="92" dur="500"/>
                                        <p:tgtEl>
                                          <p:spTgt spid="286"/>
                                        </p:tgtEl>
                                      </p:cBhvr>
                                    </p:animEffect>
                                  </p:childTnLst>
                                </p:cTn>
                              </p:par>
                              <p:par>
                                <p:cTn id="93" presetID="10" presetClass="entr" presetSubtype="0" fill="hold" nodeType="withEffect">
                                  <p:stCondLst>
                                    <p:cond delay="0"/>
                                  </p:stCondLst>
                                  <p:childTnLst>
                                    <p:set>
                                      <p:cBhvr>
                                        <p:cTn id="94" dur="1" fill="hold">
                                          <p:stCondLst>
                                            <p:cond delay="0"/>
                                          </p:stCondLst>
                                        </p:cTn>
                                        <p:tgtEl>
                                          <p:spTgt spid="288"/>
                                        </p:tgtEl>
                                        <p:attrNameLst>
                                          <p:attrName>style.visibility</p:attrName>
                                        </p:attrNameLst>
                                      </p:cBhvr>
                                      <p:to>
                                        <p:strVal val="visible"/>
                                      </p:to>
                                    </p:set>
                                    <p:animEffect transition="in" filter="fade">
                                      <p:cBhvr>
                                        <p:cTn id="95" dur="500"/>
                                        <p:tgtEl>
                                          <p:spTgt spid="288"/>
                                        </p:tgtEl>
                                      </p:cBhvr>
                                    </p:animEffect>
                                  </p:childTnLst>
                                </p:cTn>
                              </p:par>
                              <p:par>
                                <p:cTn id="96" presetID="10" presetClass="entr" presetSubtype="0" fill="hold" nodeType="withEffect">
                                  <p:stCondLst>
                                    <p:cond delay="0"/>
                                  </p:stCondLst>
                                  <p:childTnLst>
                                    <p:set>
                                      <p:cBhvr>
                                        <p:cTn id="97" dur="1" fill="hold">
                                          <p:stCondLst>
                                            <p:cond delay="0"/>
                                          </p:stCondLst>
                                        </p:cTn>
                                        <p:tgtEl>
                                          <p:spTgt spid="287"/>
                                        </p:tgtEl>
                                        <p:attrNameLst>
                                          <p:attrName>style.visibility</p:attrName>
                                        </p:attrNameLst>
                                      </p:cBhvr>
                                      <p:to>
                                        <p:strVal val="visible"/>
                                      </p:to>
                                    </p:set>
                                    <p:animEffect transition="in" filter="fade">
                                      <p:cBhvr>
                                        <p:cTn id="98" dur="500"/>
                                        <p:tgtEl>
                                          <p:spTgt spid="287"/>
                                        </p:tgtEl>
                                      </p:cBhvr>
                                    </p:animEffect>
                                  </p:childTnLst>
                                </p:cTn>
                              </p:par>
                              <p:par>
                                <p:cTn id="99" presetID="10" presetClass="entr" presetSubtype="0" fill="hold" nodeType="withEffect">
                                  <p:stCondLst>
                                    <p:cond delay="0"/>
                                  </p:stCondLst>
                                  <p:childTnLst>
                                    <p:set>
                                      <p:cBhvr>
                                        <p:cTn id="100" dur="1" fill="hold">
                                          <p:stCondLst>
                                            <p:cond delay="0"/>
                                          </p:stCondLst>
                                        </p:cTn>
                                        <p:tgtEl>
                                          <p:spTgt spid="290"/>
                                        </p:tgtEl>
                                        <p:attrNameLst>
                                          <p:attrName>style.visibility</p:attrName>
                                        </p:attrNameLst>
                                      </p:cBhvr>
                                      <p:to>
                                        <p:strVal val="visible"/>
                                      </p:to>
                                    </p:set>
                                    <p:animEffect transition="in" filter="fade">
                                      <p:cBhvr>
                                        <p:cTn id="101" dur="500"/>
                                        <p:tgtEl>
                                          <p:spTgt spid="290"/>
                                        </p:tgtEl>
                                      </p:cBhvr>
                                    </p:animEffect>
                                  </p:childTnLst>
                                </p:cTn>
                              </p:par>
                              <p:par>
                                <p:cTn id="102" presetID="10" presetClass="entr" presetSubtype="0" fill="hold" nodeType="withEffect">
                                  <p:stCondLst>
                                    <p:cond delay="0"/>
                                  </p:stCondLst>
                                  <p:childTnLst>
                                    <p:set>
                                      <p:cBhvr>
                                        <p:cTn id="103" dur="1" fill="hold">
                                          <p:stCondLst>
                                            <p:cond delay="0"/>
                                          </p:stCondLst>
                                        </p:cTn>
                                        <p:tgtEl>
                                          <p:spTgt spid="289"/>
                                        </p:tgtEl>
                                        <p:attrNameLst>
                                          <p:attrName>style.visibility</p:attrName>
                                        </p:attrNameLst>
                                      </p:cBhvr>
                                      <p:to>
                                        <p:strVal val="visible"/>
                                      </p:to>
                                    </p:set>
                                    <p:animEffect transition="in" filter="fade">
                                      <p:cBhvr>
                                        <p:cTn id="104"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2751" name="Google Shape;2751;p23"/>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2" name="Google Shape;2752;p23"/>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3" name="Google Shape;2753;p23"/>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4" name="Google Shape;2754;p23"/>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23"/>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6" name="Google Shape;2756;p23"/>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7" name="Google Shape;2757;p23"/>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8" name="Google Shape;2758;p23"/>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9" name="Google Shape;2759;p23"/>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60" name="Google Shape;2760;p23"/>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61" name="Google Shape;2761;p23"/>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62" name="Google Shape;2762;p23"/>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63" name="Google Shape;2763;p23"/>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64" name="Google Shape;2764;p23"/>
          <p:cNvSpPr/>
          <p:nvPr/>
        </p:nvSpPr>
        <p:spPr>
          <a:xfrm>
            <a:off x="521970" y="397510"/>
            <a:ext cx="173990" cy="17399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65" name="Google Shape;2765;p23"/>
          <p:cNvSpPr/>
          <p:nvPr/>
        </p:nvSpPr>
        <p:spPr>
          <a:xfrm>
            <a:off x="980322" y="274568"/>
            <a:ext cx="3854297" cy="551180"/>
          </a:xfrm>
          <a:prstGeom prst="roundRect">
            <a:avLst>
              <a:gd name="adj" fmla="val 50000"/>
            </a:avLst>
          </a:prstGeom>
          <a:gradFill>
            <a:gsLst>
              <a:gs pos="0">
                <a:srgbClr val="146DD7"/>
              </a:gs>
              <a:gs pos="100000">
                <a:srgbClr val="77B6EB"/>
              </a:gs>
            </a:gsLst>
            <a:lin ang="0" scaled="0"/>
          </a:gradFill>
          <a:ln>
            <a:noFill/>
          </a:ln>
          <a:effectLst>
            <a:outerShdw blurRad="50800" dist="38100" dir="13500000" sx="102000" sy="102000" algn="b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altLang="zh-CN" sz="2400" b="1" dirty="0" smtClean="0">
                <a:solidFill>
                  <a:schemeClr val="lt1"/>
                </a:solidFill>
                <a:latin typeface="+mn-lt"/>
                <a:ea typeface="Microsoft Yahei"/>
                <a:cs typeface="Microsoft Yahei"/>
                <a:sym typeface="Microsoft Yahei"/>
              </a:rPr>
              <a:t>MÔ TẢ BÀI TOÁN</a:t>
            </a:r>
            <a:endParaRPr dirty="0">
              <a:latin typeface="+mn-lt"/>
            </a:endParaRPr>
          </a:p>
        </p:txBody>
      </p:sp>
      <p:sp>
        <p:nvSpPr>
          <p:cNvPr id="2766" name="Google Shape;2766;p23"/>
          <p:cNvSpPr/>
          <p:nvPr/>
        </p:nvSpPr>
        <p:spPr>
          <a:xfrm>
            <a:off x="742315" y="702945"/>
            <a:ext cx="115570" cy="11557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767" name="Google Shape;2767;p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08965" y="1993468"/>
            <a:ext cx="4462599" cy="4007337"/>
            <a:chOff x="3349625" y="939801"/>
            <a:chExt cx="5508625" cy="4946650"/>
          </a:xfrm>
        </p:grpSpPr>
        <p:sp>
          <p:nvSpPr>
            <p:cNvPr id="2768" name="Google Shape;2768;p23"/>
            <p:cNvSpPr/>
            <p:nvPr/>
          </p:nvSpPr>
          <p:spPr>
            <a:xfrm>
              <a:off x="3349625" y="939801"/>
              <a:ext cx="5508625" cy="3775075"/>
            </a:xfrm>
            <a:custGeom>
              <a:avLst/>
              <a:gdLst/>
              <a:ahLst/>
              <a:cxnLst/>
              <a:rect l="l" t="t" r="r" b="b"/>
              <a:pathLst>
                <a:path w="1019" h="699" extrusionOk="0">
                  <a:moveTo>
                    <a:pt x="550" y="56"/>
                  </a:moveTo>
                  <a:cubicBezTo>
                    <a:pt x="547" y="57"/>
                    <a:pt x="540" y="57"/>
                    <a:pt x="530" y="57"/>
                  </a:cubicBezTo>
                  <a:cubicBezTo>
                    <a:pt x="459" y="59"/>
                    <a:pt x="389" y="48"/>
                    <a:pt x="322" y="24"/>
                  </a:cubicBezTo>
                  <a:cubicBezTo>
                    <a:pt x="267" y="4"/>
                    <a:pt x="195" y="0"/>
                    <a:pt x="158" y="12"/>
                  </a:cubicBezTo>
                  <a:cubicBezTo>
                    <a:pt x="53" y="48"/>
                    <a:pt x="0" y="149"/>
                    <a:pt x="26" y="223"/>
                  </a:cubicBezTo>
                  <a:cubicBezTo>
                    <a:pt x="27" y="229"/>
                    <a:pt x="30" y="234"/>
                    <a:pt x="33" y="240"/>
                  </a:cubicBezTo>
                  <a:cubicBezTo>
                    <a:pt x="52" y="273"/>
                    <a:pt x="61" y="311"/>
                    <a:pt x="59" y="349"/>
                  </a:cubicBezTo>
                  <a:cubicBezTo>
                    <a:pt x="51" y="523"/>
                    <a:pt x="257" y="674"/>
                    <a:pt x="520" y="687"/>
                  </a:cubicBezTo>
                  <a:cubicBezTo>
                    <a:pt x="783" y="699"/>
                    <a:pt x="1002" y="568"/>
                    <a:pt x="1011" y="394"/>
                  </a:cubicBezTo>
                  <a:cubicBezTo>
                    <a:pt x="1019" y="220"/>
                    <a:pt x="952" y="26"/>
                    <a:pt x="550" y="56"/>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69" name="Google Shape;2769;p23"/>
            <p:cNvSpPr/>
            <p:nvPr/>
          </p:nvSpPr>
          <p:spPr>
            <a:xfrm>
              <a:off x="6080125" y="1657351"/>
              <a:ext cx="123825" cy="125413"/>
            </a:xfrm>
            <a:prstGeom prst="ellipse">
              <a:avLst/>
            </a:prstGeom>
            <a:solidFill>
              <a:srgbClr val="B4D7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0" name="Google Shape;2770;p23"/>
            <p:cNvSpPr/>
            <p:nvPr/>
          </p:nvSpPr>
          <p:spPr>
            <a:xfrm>
              <a:off x="5673725" y="1603376"/>
              <a:ext cx="935038" cy="896938"/>
            </a:xfrm>
            <a:custGeom>
              <a:avLst/>
              <a:gdLst/>
              <a:ahLst/>
              <a:cxnLst/>
              <a:rect l="l" t="t" r="r" b="b"/>
              <a:pathLst>
                <a:path w="173" h="166" extrusionOk="0">
                  <a:moveTo>
                    <a:pt x="86" y="166"/>
                  </a:moveTo>
                  <a:cubicBezTo>
                    <a:pt x="0" y="79"/>
                    <a:pt x="0" y="79"/>
                    <a:pt x="0" y="79"/>
                  </a:cubicBezTo>
                  <a:cubicBezTo>
                    <a:pt x="69" y="9"/>
                    <a:pt x="69" y="9"/>
                    <a:pt x="69" y="9"/>
                  </a:cubicBezTo>
                  <a:cubicBezTo>
                    <a:pt x="79" y="0"/>
                    <a:pt x="94" y="0"/>
                    <a:pt x="103" y="9"/>
                  </a:cubicBezTo>
                  <a:cubicBezTo>
                    <a:pt x="173" y="79"/>
                    <a:pt x="173" y="79"/>
                    <a:pt x="173" y="79"/>
                  </a:cubicBezTo>
                  <a:lnTo>
                    <a:pt x="86" y="166"/>
                  </a:lnTo>
                  <a:close/>
                  <a:moveTo>
                    <a:pt x="9" y="79"/>
                  </a:moveTo>
                  <a:cubicBezTo>
                    <a:pt x="86" y="157"/>
                    <a:pt x="86" y="157"/>
                    <a:pt x="86" y="157"/>
                  </a:cubicBezTo>
                  <a:cubicBezTo>
                    <a:pt x="164" y="79"/>
                    <a:pt x="164" y="79"/>
                    <a:pt x="164" y="79"/>
                  </a:cubicBezTo>
                  <a:cubicBezTo>
                    <a:pt x="99" y="14"/>
                    <a:pt x="99" y="14"/>
                    <a:pt x="99" y="14"/>
                  </a:cubicBezTo>
                  <a:cubicBezTo>
                    <a:pt x="92" y="7"/>
                    <a:pt x="81" y="7"/>
                    <a:pt x="74" y="14"/>
                  </a:cubicBezTo>
                  <a:lnTo>
                    <a:pt x="9" y="79"/>
                  </a:ln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1" name="Google Shape;2771;p23"/>
            <p:cNvSpPr/>
            <p:nvPr/>
          </p:nvSpPr>
          <p:spPr>
            <a:xfrm>
              <a:off x="5237163" y="1965326"/>
              <a:ext cx="1804988" cy="2014538"/>
            </a:xfrm>
            <a:custGeom>
              <a:avLst/>
              <a:gdLst/>
              <a:ahLst/>
              <a:cxnLst/>
              <a:rect l="l" t="t" r="r" b="b"/>
              <a:pathLst>
                <a:path w="334" h="373" extrusionOk="0">
                  <a:moveTo>
                    <a:pt x="314" y="373"/>
                  </a:moveTo>
                  <a:cubicBezTo>
                    <a:pt x="21" y="373"/>
                    <a:pt x="21" y="373"/>
                    <a:pt x="21" y="373"/>
                  </a:cubicBezTo>
                  <a:cubicBezTo>
                    <a:pt x="10" y="373"/>
                    <a:pt x="0" y="364"/>
                    <a:pt x="0" y="353"/>
                  </a:cubicBezTo>
                  <a:cubicBezTo>
                    <a:pt x="0" y="20"/>
                    <a:pt x="0" y="20"/>
                    <a:pt x="0" y="20"/>
                  </a:cubicBezTo>
                  <a:cubicBezTo>
                    <a:pt x="0" y="9"/>
                    <a:pt x="10" y="0"/>
                    <a:pt x="21" y="0"/>
                  </a:cubicBezTo>
                  <a:cubicBezTo>
                    <a:pt x="314" y="0"/>
                    <a:pt x="314" y="0"/>
                    <a:pt x="314" y="0"/>
                  </a:cubicBezTo>
                  <a:cubicBezTo>
                    <a:pt x="325" y="0"/>
                    <a:pt x="334" y="9"/>
                    <a:pt x="334" y="20"/>
                  </a:cubicBezTo>
                  <a:cubicBezTo>
                    <a:pt x="334" y="353"/>
                    <a:pt x="334" y="353"/>
                    <a:pt x="334" y="353"/>
                  </a:cubicBezTo>
                  <a:cubicBezTo>
                    <a:pt x="334" y="364"/>
                    <a:pt x="325" y="373"/>
                    <a:pt x="314" y="373"/>
                  </a:cubicBez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2" name="Google Shape;2772;p23"/>
            <p:cNvSpPr/>
            <p:nvPr/>
          </p:nvSpPr>
          <p:spPr>
            <a:xfrm>
              <a:off x="5334000" y="2122488"/>
              <a:ext cx="1616075" cy="170021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3" name="Google Shape;2773;p23"/>
            <p:cNvSpPr/>
            <p:nvPr/>
          </p:nvSpPr>
          <p:spPr>
            <a:xfrm>
              <a:off x="6080125" y="1609726"/>
              <a:ext cx="123825" cy="123825"/>
            </a:xfrm>
            <a:prstGeom prst="ellipse">
              <a:avLst/>
            </a:pr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4" name="Google Shape;2774;p23"/>
            <p:cNvSpPr/>
            <p:nvPr/>
          </p:nvSpPr>
          <p:spPr>
            <a:xfrm>
              <a:off x="5484813" y="2981326"/>
              <a:ext cx="249238" cy="647700"/>
            </a:xfrm>
            <a:prstGeom prst="rect">
              <a:avLst/>
            </a:pr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23"/>
            <p:cNvSpPr/>
            <p:nvPr/>
          </p:nvSpPr>
          <p:spPr>
            <a:xfrm>
              <a:off x="5837238" y="2803526"/>
              <a:ext cx="254000" cy="825500"/>
            </a:xfrm>
            <a:prstGeom prst="rect">
              <a:avLst/>
            </a:pr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23"/>
            <p:cNvSpPr/>
            <p:nvPr/>
          </p:nvSpPr>
          <p:spPr>
            <a:xfrm>
              <a:off x="6192838" y="2705101"/>
              <a:ext cx="249238" cy="923925"/>
            </a:xfrm>
            <a:prstGeom prst="rect">
              <a:avLst/>
            </a:pr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23"/>
            <p:cNvSpPr/>
            <p:nvPr/>
          </p:nvSpPr>
          <p:spPr>
            <a:xfrm>
              <a:off x="6545263" y="2592388"/>
              <a:ext cx="254000" cy="1036638"/>
            </a:xfrm>
            <a:prstGeom prst="rect">
              <a:avLst/>
            </a:prstGeom>
            <a:solidFill>
              <a:srgbClr val="4D4C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23"/>
            <p:cNvSpPr/>
            <p:nvPr/>
          </p:nvSpPr>
          <p:spPr>
            <a:xfrm>
              <a:off x="6464300" y="2230438"/>
              <a:ext cx="177800" cy="238125"/>
            </a:xfrm>
            <a:custGeom>
              <a:avLst/>
              <a:gdLst/>
              <a:ahLst/>
              <a:cxnLst/>
              <a:rect l="l" t="t" r="r" b="b"/>
              <a:pathLst>
                <a:path w="33" h="44" extrusionOk="0">
                  <a:moveTo>
                    <a:pt x="17" y="44"/>
                  </a:moveTo>
                  <a:cubicBezTo>
                    <a:pt x="16" y="44"/>
                    <a:pt x="15" y="44"/>
                    <a:pt x="14" y="43"/>
                  </a:cubicBezTo>
                  <a:cubicBezTo>
                    <a:pt x="12" y="42"/>
                    <a:pt x="11" y="39"/>
                    <a:pt x="12" y="37"/>
                  </a:cubicBezTo>
                  <a:cubicBezTo>
                    <a:pt x="21" y="19"/>
                    <a:pt x="21" y="19"/>
                    <a:pt x="21" y="19"/>
                  </a:cubicBezTo>
                  <a:cubicBezTo>
                    <a:pt x="4" y="10"/>
                    <a:pt x="4" y="10"/>
                    <a:pt x="4" y="10"/>
                  </a:cubicBezTo>
                  <a:cubicBezTo>
                    <a:pt x="1" y="9"/>
                    <a:pt x="0" y="6"/>
                    <a:pt x="2" y="3"/>
                  </a:cubicBezTo>
                  <a:cubicBezTo>
                    <a:pt x="3" y="1"/>
                    <a:pt x="6" y="0"/>
                    <a:pt x="8" y="1"/>
                  </a:cubicBezTo>
                  <a:cubicBezTo>
                    <a:pt x="30" y="13"/>
                    <a:pt x="30" y="13"/>
                    <a:pt x="30" y="13"/>
                  </a:cubicBezTo>
                  <a:cubicBezTo>
                    <a:pt x="31" y="13"/>
                    <a:pt x="32" y="14"/>
                    <a:pt x="33" y="16"/>
                  </a:cubicBezTo>
                  <a:cubicBezTo>
                    <a:pt x="33" y="17"/>
                    <a:pt x="33" y="18"/>
                    <a:pt x="32" y="19"/>
                  </a:cubicBezTo>
                  <a:cubicBezTo>
                    <a:pt x="21" y="41"/>
                    <a:pt x="21" y="41"/>
                    <a:pt x="21" y="41"/>
                  </a:cubicBezTo>
                  <a:cubicBezTo>
                    <a:pt x="20" y="43"/>
                    <a:pt x="18" y="44"/>
                    <a:pt x="17" y="44"/>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23"/>
            <p:cNvSpPr/>
            <p:nvPr/>
          </p:nvSpPr>
          <p:spPr>
            <a:xfrm>
              <a:off x="5583238" y="2295526"/>
              <a:ext cx="1058863" cy="371475"/>
            </a:xfrm>
            <a:custGeom>
              <a:avLst/>
              <a:gdLst/>
              <a:ahLst/>
              <a:cxnLst/>
              <a:rect l="l" t="t" r="r" b="b"/>
              <a:pathLst>
                <a:path w="196" h="69" extrusionOk="0">
                  <a:moveTo>
                    <a:pt x="5" y="69"/>
                  </a:moveTo>
                  <a:cubicBezTo>
                    <a:pt x="3" y="69"/>
                    <a:pt x="1" y="68"/>
                    <a:pt x="1" y="65"/>
                  </a:cubicBezTo>
                  <a:cubicBezTo>
                    <a:pt x="0" y="63"/>
                    <a:pt x="1" y="60"/>
                    <a:pt x="4" y="59"/>
                  </a:cubicBezTo>
                  <a:cubicBezTo>
                    <a:pt x="190" y="0"/>
                    <a:pt x="190" y="0"/>
                    <a:pt x="190" y="0"/>
                  </a:cubicBezTo>
                  <a:cubicBezTo>
                    <a:pt x="192" y="0"/>
                    <a:pt x="195" y="1"/>
                    <a:pt x="196" y="4"/>
                  </a:cubicBezTo>
                  <a:cubicBezTo>
                    <a:pt x="196" y="6"/>
                    <a:pt x="195" y="9"/>
                    <a:pt x="192" y="10"/>
                  </a:cubicBezTo>
                  <a:cubicBezTo>
                    <a:pt x="7" y="69"/>
                    <a:pt x="7" y="69"/>
                    <a:pt x="7" y="69"/>
                  </a:cubicBezTo>
                  <a:cubicBezTo>
                    <a:pt x="6" y="69"/>
                    <a:pt x="6" y="69"/>
                    <a:pt x="5" y="69"/>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23"/>
            <p:cNvSpPr/>
            <p:nvPr/>
          </p:nvSpPr>
          <p:spPr>
            <a:xfrm>
              <a:off x="7635875" y="2111376"/>
              <a:ext cx="471488" cy="523875"/>
            </a:xfrm>
            <a:custGeom>
              <a:avLst/>
              <a:gdLst/>
              <a:ahLst/>
              <a:cxnLst/>
              <a:rect l="l" t="t" r="r" b="b"/>
              <a:pathLst>
                <a:path w="87" h="97" extrusionOk="0">
                  <a:moveTo>
                    <a:pt x="24" y="71"/>
                  </a:moveTo>
                  <a:cubicBezTo>
                    <a:pt x="25" y="71"/>
                    <a:pt x="25" y="71"/>
                    <a:pt x="25" y="72"/>
                  </a:cubicBezTo>
                  <a:cubicBezTo>
                    <a:pt x="25" y="75"/>
                    <a:pt x="26" y="78"/>
                    <a:pt x="28" y="81"/>
                  </a:cubicBezTo>
                  <a:cubicBezTo>
                    <a:pt x="31" y="84"/>
                    <a:pt x="35" y="86"/>
                    <a:pt x="39" y="86"/>
                  </a:cubicBezTo>
                  <a:cubicBezTo>
                    <a:pt x="42" y="86"/>
                    <a:pt x="44" y="87"/>
                    <a:pt x="45" y="90"/>
                  </a:cubicBezTo>
                  <a:cubicBezTo>
                    <a:pt x="46" y="91"/>
                    <a:pt x="47" y="93"/>
                    <a:pt x="49" y="94"/>
                  </a:cubicBezTo>
                  <a:cubicBezTo>
                    <a:pt x="53" y="96"/>
                    <a:pt x="58" y="97"/>
                    <a:pt x="62" y="95"/>
                  </a:cubicBezTo>
                  <a:cubicBezTo>
                    <a:pt x="63" y="94"/>
                    <a:pt x="65" y="93"/>
                    <a:pt x="66" y="91"/>
                  </a:cubicBezTo>
                  <a:cubicBezTo>
                    <a:pt x="68" y="89"/>
                    <a:pt x="71" y="87"/>
                    <a:pt x="74" y="87"/>
                  </a:cubicBezTo>
                  <a:cubicBezTo>
                    <a:pt x="77" y="88"/>
                    <a:pt x="80" y="87"/>
                    <a:pt x="83" y="85"/>
                  </a:cubicBezTo>
                  <a:cubicBezTo>
                    <a:pt x="86" y="82"/>
                    <a:pt x="87" y="78"/>
                    <a:pt x="87" y="74"/>
                  </a:cubicBezTo>
                  <a:cubicBezTo>
                    <a:pt x="87" y="70"/>
                    <a:pt x="86" y="68"/>
                    <a:pt x="84" y="66"/>
                  </a:cubicBezTo>
                  <a:cubicBezTo>
                    <a:pt x="83" y="64"/>
                    <a:pt x="82" y="62"/>
                    <a:pt x="83" y="60"/>
                  </a:cubicBezTo>
                  <a:cubicBezTo>
                    <a:pt x="83" y="57"/>
                    <a:pt x="82" y="54"/>
                    <a:pt x="80" y="52"/>
                  </a:cubicBezTo>
                  <a:cubicBezTo>
                    <a:pt x="79" y="51"/>
                    <a:pt x="78" y="50"/>
                    <a:pt x="76" y="49"/>
                  </a:cubicBezTo>
                  <a:cubicBezTo>
                    <a:pt x="73" y="48"/>
                    <a:pt x="71" y="44"/>
                    <a:pt x="72" y="40"/>
                  </a:cubicBezTo>
                  <a:cubicBezTo>
                    <a:pt x="72" y="39"/>
                    <a:pt x="72" y="38"/>
                    <a:pt x="73" y="36"/>
                  </a:cubicBezTo>
                  <a:cubicBezTo>
                    <a:pt x="75" y="22"/>
                    <a:pt x="61" y="9"/>
                    <a:pt x="61" y="9"/>
                  </a:cubicBezTo>
                  <a:cubicBezTo>
                    <a:pt x="61" y="9"/>
                    <a:pt x="61" y="9"/>
                    <a:pt x="61" y="9"/>
                  </a:cubicBezTo>
                  <a:cubicBezTo>
                    <a:pt x="58" y="11"/>
                    <a:pt x="54" y="10"/>
                    <a:pt x="51" y="7"/>
                  </a:cubicBezTo>
                  <a:cubicBezTo>
                    <a:pt x="46" y="1"/>
                    <a:pt x="46" y="1"/>
                    <a:pt x="46" y="1"/>
                  </a:cubicBezTo>
                  <a:cubicBezTo>
                    <a:pt x="45" y="0"/>
                    <a:pt x="45" y="0"/>
                    <a:pt x="44" y="1"/>
                  </a:cubicBezTo>
                  <a:cubicBezTo>
                    <a:pt x="43" y="1"/>
                    <a:pt x="43" y="2"/>
                    <a:pt x="44" y="3"/>
                  </a:cubicBezTo>
                  <a:cubicBezTo>
                    <a:pt x="47" y="7"/>
                    <a:pt x="47" y="7"/>
                    <a:pt x="47" y="7"/>
                  </a:cubicBezTo>
                  <a:cubicBezTo>
                    <a:pt x="50" y="11"/>
                    <a:pt x="50" y="17"/>
                    <a:pt x="47" y="22"/>
                  </a:cubicBezTo>
                  <a:cubicBezTo>
                    <a:pt x="45" y="25"/>
                    <a:pt x="44" y="28"/>
                    <a:pt x="43" y="32"/>
                  </a:cubicBezTo>
                  <a:cubicBezTo>
                    <a:pt x="43" y="35"/>
                    <a:pt x="43" y="38"/>
                    <a:pt x="43" y="41"/>
                  </a:cubicBezTo>
                  <a:cubicBezTo>
                    <a:pt x="43" y="46"/>
                    <a:pt x="41" y="51"/>
                    <a:pt x="36" y="52"/>
                  </a:cubicBezTo>
                  <a:cubicBezTo>
                    <a:pt x="31" y="54"/>
                    <a:pt x="25" y="53"/>
                    <a:pt x="20" y="51"/>
                  </a:cubicBezTo>
                  <a:cubicBezTo>
                    <a:pt x="16" y="50"/>
                    <a:pt x="12" y="47"/>
                    <a:pt x="10" y="44"/>
                  </a:cubicBezTo>
                  <a:cubicBezTo>
                    <a:pt x="3" y="36"/>
                    <a:pt x="3" y="36"/>
                    <a:pt x="3" y="36"/>
                  </a:cubicBezTo>
                  <a:cubicBezTo>
                    <a:pt x="2" y="35"/>
                    <a:pt x="2" y="35"/>
                    <a:pt x="1" y="36"/>
                  </a:cubicBezTo>
                  <a:cubicBezTo>
                    <a:pt x="0" y="36"/>
                    <a:pt x="0" y="37"/>
                    <a:pt x="1" y="38"/>
                  </a:cubicBezTo>
                  <a:cubicBezTo>
                    <a:pt x="4" y="42"/>
                    <a:pt x="4" y="42"/>
                    <a:pt x="4" y="42"/>
                  </a:cubicBezTo>
                  <a:cubicBezTo>
                    <a:pt x="5" y="43"/>
                    <a:pt x="6" y="45"/>
                    <a:pt x="6" y="46"/>
                  </a:cubicBezTo>
                  <a:cubicBezTo>
                    <a:pt x="6" y="55"/>
                    <a:pt x="12" y="68"/>
                    <a:pt x="24" y="71"/>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23"/>
            <p:cNvSpPr/>
            <p:nvPr/>
          </p:nvSpPr>
          <p:spPr>
            <a:xfrm>
              <a:off x="7480300" y="3521076"/>
              <a:ext cx="647700" cy="2289175"/>
            </a:xfrm>
            <a:custGeom>
              <a:avLst/>
              <a:gdLst/>
              <a:ahLst/>
              <a:cxnLst/>
              <a:rect l="l" t="t" r="r" b="b"/>
              <a:pathLst>
                <a:path w="120" h="424" extrusionOk="0">
                  <a:moveTo>
                    <a:pt x="71" y="342"/>
                  </a:moveTo>
                  <a:cubicBezTo>
                    <a:pt x="50" y="200"/>
                    <a:pt x="50" y="200"/>
                    <a:pt x="50" y="200"/>
                  </a:cubicBezTo>
                  <a:cubicBezTo>
                    <a:pt x="50" y="200"/>
                    <a:pt x="120" y="68"/>
                    <a:pt x="114" y="40"/>
                  </a:cubicBezTo>
                  <a:cubicBezTo>
                    <a:pt x="108" y="12"/>
                    <a:pt x="83" y="0"/>
                    <a:pt x="70" y="0"/>
                  </a:cubicBezTo>
                  <a:cubicBezTo>
                    <a:pt x="56" y="0"/>
                    <a:pt x="42" y="14"/>
                    <a:pt x="39" y="25"/>
                  </a:cubicBezTo>
                  <a:cubicBezTo>
                    <a:pt x="39" y="25"/>
                    <a:pt x="0" y="170"/>
                    <a:pt x="5" y="200"/>
                  </a:cubicBezTo>
                  <a:cubicBezTo>
                    <a:pt x="9" y="226"/>
                    <a:pt x="50" y="338"/>
                    <a:pt x="62" y="370"/>
                  </a:cubicBezTo>
                  <a:cubicBezTo>
                    <a:pt x="62" y="373"/>
                    <a:pt x="63" y="375"/>
                    <a:pt x="63" y="377"/>
                  </a:cubicBezTo>
                  <a:cubicBezTo>
                    <a:pt x="63" y="377"/>
                    <a:pt x="63" y="377"/>
                    <a:pt x="63" y="377"/>
                  </a:cubicBezTo>
                  <a:cubicBezTo>
                    <a:pt x="63" y="381"/>
                    <a:pt x="62" y="384"/>
                    <a:pt x="61" y="387"/>
                  </a:cubicBezTo>
                  <a:cubicBezTo>
                    <a:pt x="55" y="399"/>
                    <a:pt x="55" y="399"/>
                    <a:pt x="55" y="399"/>
                  </a:cubicBezTo>
                  <a:cubicBezTo>
                    <a:pt x="51" y="406"/>
                    <a:pt x="45" y="412"/>
                    <a:pt x="38" y="415"/>
                  </a:cubicBezTo>
                  <a:cubicBezTo>
                    <a:pt x="37" y="416"/>
                    <a:pt x="36" y="417"/>
                    <a:pt x="35" y="417"/>
                  </a:cubicBezTo>
                  <a:cubicBezTo>
                    <a:pt x="31" y="419"/>
                    <a:pt x="33" y="424"/>
                    <a:pt x="36" y="424"/>
                  </a:cubicBezTo>
                  <a:cubicBezTo>
                    <a:pt x="50" y="424"/>
                    <a:pt x="50" y="424"/>
                    <a:pt x="50" y="424"/>
                  </a:cubicBezTo>
                  <a:cubicBezTo>
                    <a:pt x="55" y="424"/>
                    <a:pt x="61" y="421"/>
                    <a:pt x="63" y="416"/>
                  </a:cubicBezTo>
                  <a:cubicBezTo>
                    <a:pt x="65" y="409"/>
                    <a:pt x="70" y="404"/>
                    <a:pt x="76" y="401"/>
                  </a:cubicBezTo>
                  <a:cubicBezTo>
                    <a:pt x="81" y="399"/>
                    <a:pt x="81" y="399"/>
                    <a:pt x="81" y="399"/>
                  </a:cubicBezTo>
                  <a:cubicBezTo>
                    <a:pt x="87" y="394"/>
                    <a:pt x="89" y="385"/>
                    <a:pt x="86" y="378"/>
                  </a:cubicBezTo>
                  <a:cubicBezTo>
                    <a:pt x="86" y="378"/>
                    <a:pt x="86" y="378"/>
                    <a:pt x="86" y="378"/>
                  </a:cubicBezTo>
                  <a:cubicBezTo>
                    <a:pt x="78" y="367"/>
                    <a:pt x="73" y="355"/>
                    <a:pt x="71" y="342"/>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23"/>
            <p:cNvSpPr/>
            <p:nvPr/>
          </p:nvSpPr>
          <p:spPr>
            <a:xfrm>
              <a:off x="7831138" y="3359151"/>
              <a:ext cx="361950" cy="2451100"/>
            </a:xfrm>
            <a:custGeom>
              <a:avLst/>
              <a:gdLst/>
              <a:ahLst/>
              <a:cxnLst/>
              <a:rect l="l" t="t" r="r" b="b"/>
              <a:pathLst>
                <a:path w="67" h="454" extrusionOk="0">
                  <a:moveTo>
                    <a:pt x="46" y="426"/>
                  </a:moveTo>
                  <a:cubicBezTo>
                    <a:pt x="43" y="407"/>
                    <a:pt x="43" y="407"/>
                    <a:pt x="43" y="407"/>
                  </a:cubicBezTo>
                  <a:cubicBezTo>
                    <a:pt x="42" y="399"/>
                    <a:pt x="41" y="391"/>
                    <a:pt x="42" y="384"/>
                  </a:cubicBezTo>
                  <a:cubicBezTo>
                    <a:pt x="54" y="229"/>
                    <a:pt x="67" y="107"/>
                    <a:pt x="66" y="72"/>
                  </a:cubicBezTo>
                  <a:cubicBezTo>
                    <a:pt x="65" y="62"/>
                    <a:pt x="63" y="53"/>
                    <a:pt x="60" y="44"/>
                  </a:cubicBezTo>
                  <a:cubicBezTo>
                    <a:pt x="41" y="0"/>
                    <a:pt x="6" y="12"/>
                    <a:pt x="2" y="95"/>
                  </a:cubicBezTo>
                  <a:cubicBezTo>
                    <a:pt x="0" y="142"/>
                    <a:pt x="6" y="222"/>
                    <a:pt x="12" y="289"/>
                  </a:cubicBezTo>
                  <a:cubicBezTo>
                    <a:pt x="17" y="341"/>
                    <a:pt x="23" y="385"/>
                    <a:pt x="26" y="402"/>
                  </a:cubicBezTo>
                  <a:cubicBezTo>
                    <a:pt x="27" y="407"/>
                    <a:pt x="27" y="412"/>
                    <a:pt x="26" y="417"/>
                  </a:cubicBezTo>
                  <a:cubicBezTo>
                    <a:pt x="26" y="417"/>
                    <a:pt x="26" y="417"/>
                    <a:pt x="26" y="417"/>
                  </a:cubicBezTo>
                  <a:cubicBezTo>
                    <a:pt x="23" y="435"/>
                    <a:pt x="23" y="435"/>
                    <a:pt x="23" y="435"/>
                  </a:cubicBezTo>
                  <a:cubicBezTo>
                    <a:pt x="23" y="437"/>
                    <a:pt x="21" y="442"/>
                    <a:pt x="21" y="444"/>
                  </a:cubicBezTo>
                  <a:cubicBezTo>
                    <a:pt x="21" y="444"/>
                    <a:pt x="21" y="445"/>
                    <a:pt x="21" y="446"/>
                  </a:cubicBezTo>
                  <a:cubicBezTo>
                    <a:pt x="21" y="447"/>
                    <a:pt x="21" y="447"/>
                    <a:pt x="21" y="447"/>
                  </a:cubicBezTo>
                  <a:cubicBezTo>
                    <a:pt x="21" y="451"/>
                    <a:pt x="24" y="454"/>
                    <a:pt x="28" y="454"/>
                  </a:cubicBezTo>
                  <a:cubicBezTo>
                    <a:pt x="30" y="454"/>
                    <a:pt x="30" y="454"/>
                    <a:pt x="30" y="454"/>
                  </a:cubicBezTo>
                  <a:cubicBezTo>
                    <a:pt x="46" y="454"/>
                    <a:pt x="46" y="454"/>
                    <a:pt x="46" y="454"/>
                  </a:cubicBezTo>
                  <a:cubicBezTo>
                    <a:pt x="46" y="454"/>
                    <a:pt x="46" y="454"/>
                    <a:pt x="46" y="454"/>
                  </a:cubicBezTo>
                  <a:cubicBezTo>
                    <a:pt x="49" y="454"/>
                    <a:pt x="52" y="453"/>
                    <a:pt x="53" y="450"/>
                  </a:cubicBezTo>
                  <a:cubicBezTo>
                    <a:pt x="54" y="448"/>
                    <a:pt x="54" y="445"/>
                    <a:pt x="53" y="443"/>
                  </a:cubicBezTo>
                  <a:cubicBezTo>
                    <a:pt x="50" y="438"/>
                    <a:pt x="47" y="432"/>
                    <a:pt x="46" y="426"/>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23"/>
            <p:cNvSpPr/>
            <p:nvPr/>
          </p:nvSpPr>
          <p:spPr>
            <a:xfrm>
              <a:off x="7431088" y="3321051"/>
              <a:ext cx="865188" cy="1279525"/>
            </a:xfrm>
            <a:custGeom>
              <a:avLst/>
              <a:gdLst/>
              <a:ahLst/>
              <a:cxnLst/>
              <a:rect l="l" t="t" r="r" b="b"/>
              <a:pathLst>
                <a:path w="160" h="237" extrusionOk="0">
                  <a:moveTo>
                    <a:pt x="146" y="220"/>
                  </a:moveTo>
                  <a:cubicBezTo>
                    <a:pt x="145" y="230"/>
                    <a:pt x="136" y="237"/>
                    <a:pt x="126" y="237"/>
                  </a:cubicBezTo>
                  <a:cubicBezTo>
                    <a:pt x="22" y="237"/>
                    <a:pt x="22" y="237"/>
                    <a:pt x="22" y="237"/>
                  </a:cubicBezTo>
                  <a:cubicBezTo>
                    <a:pt x="10" y="237"/>
                    <a:pt x="0" y="226"/>
                    <a:pt x="2" y="214"/>
                  </a:cubicBezTo>
                  <a:cubicBezTo>
                    <a:pt x="32" y="19"/>
                    <a:pt x="32" y="19"/>
                    <a:pt x="32" y="19"/>
                  </a:cubicBezTo>
                  <a:cubicBezTo>
                    <a:pt x="32" y="19"/>
                    <a:pt x="100" y="0"/>
                    <a:pt x="114" y="15"/>
                  </a:cubicBezTo>
                  <a:cubicBezTo>
                    <a:pt x="160" y="65"/>
                    <a:pt x="152" y="177"/>
                    <a:pt x="146" y="220"/>
                  </a:cubicBezTo>
                  <a:close/>
                </a:path>
              </a:pathLst>
            </a:custGeom>
            <a:solidFill>
              <a:srgbClr val="646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23"/>
            <p:cNvSpPr/>
            <p:nvPr/>
          </p:nvSpPr>
          <p:spPr>
            <a:xfrm>
              <a:off x="7581900" y="3321051"/>
              <a:ext cx="714375" cy="1279525"/>
            </a:xfrm>
            <a:custGeom>
              <a:avLst/>
              <a:gdLst/>
              <a:ahLst/>
              <a:cxnLst/>
              <a:rect l="l" t="t" r="r" b="b"/>
              <a:pathLst>
                <a:path w="132" h="237" extrusionOk="0">
                  <a:moveTo>
                    <a:pt x="86" y="15"/>
                  </a:moveTo>
                  <a:cubicBezTo>
                    <a:pt x="72" y="0"/>
                    <a:pt x="4" y="19"/>
                    <a:pt x="4" y="19"/>
                  </a:cubicBezTo>
                  <a:cubicBezTo>
                    <a:pt x="0" y="46"/>
                    <a:pt x="0" y="46"/>
                    <a:pt x="0" y="46"/>
                  </a:cubicBezTo>
                  <a:cubicBezTo>
                    <a:pt x="122" y="47"/>
                    <a:pt x="88" y="204"/>
                    <a:pt x="69" y="237"/>
                  </a:cubicBezTo>
                  <a:cubicBezTo>
                    <a:pt x="98" y="237"/>
                    <a:pt x="98" y="237"/>
                    <a:pt x="98" y="237"/>
                  </a:cubicBezTo>
                  <a:cubicBezTo>
                    <a:pt x="108" y="237"/>
                    <a:pt x="117" y="230"/>
                    <a:pt x="118" y="220"/>
                  </a:cubicBezTo>
                  <a:cubicBezTo>
                    <a:pt x="124" y="177"/>
                    <a:pt x="132" y="65"/>
                    <a:pt x="86" y="15"/>
                  </a:cubicBezTo>
                  <a:close/>
                </a:path>
              </a:pathLst>
            </a:custGeom>
            <a:solidFill>
              <a:srgbClr val="5159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23"/>
            <p:cNvSpPr/>
            <p:nvPr/>
          </p:nvSpPr>
          <p:spPr>
            <a:xfrm>
              <a:off x="7608888" y="2117726"/>
              <a:ext cx="415925" cy="360363"/>
            </a:xfrm>
            <a:prstGeom prst="ellipse">
              <a:avLst/>
            </a:pr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23"/>
            <p:cNvSpPr/>
            <p:nvPr/>
          </p:nvSpPr>
          <p:spPr>
            <a:xfrm>
              <a:off x="7458075" y="2559051"/>
              <a:ext cx="665163" cy="935038"/>
            </a:xfrm>
            <a:custGeom>
              <a:avLst/>
              <a:gdLst/>
              <a:ahLst/>
              <a:cxnLst/>
              <a:rect l="l" t="t" r="r" b="b"/>
              <a:pathLst>
                <a:path w="123" h="173" extrusionOk="0">
                  <a:moveTo>
                    <a:pt x="80" y="172"/>
                  </a:moveTo>
                  <a:cubicBezTo>
                    <a:pt x="56" y="172"/>
                    <a:pt x="56" y="172"/>
                    <a:pt x="56" y="172"/>
                  </a:cubicBezTo>
                  <a:cubicBezTo>
                    <a:pt x="40" y="173"/>
                    <a:pt x="26" y="169"/>
                    <a:pt x="24" y="153"/>
                  </a:cubicBezTo>
                  <a:cubicBezTo>
                    <a:pt x="1" y="34"/>
                    <a:pt x="1" y="34"/>
                    <a:pt x="1" y="34"/>
                  </a:cubicBezTo>
                  <a:cubicBezTo>
                    <a:pt x="0" y="25"/>
                    <a:pt x="7" y="17"/>
                    <a:pt x="15" y="13"/>
                  </a:cubicBezTo>
                  <a:cubicBezTo>
                    <a:pt x="15" y="13"/>
                    <a:pt x="82" y="0"/>
                    <a:pt x="108" y="15"/>
                  </a:cubicBezTo>
                  <a:cubicBezTo>
                    <a:pt x="110" y="16"/>
                    <a:pt x="110" y="16"/>
                    <a:pt x="110" y="16"/>
                  </a:cubicBezTo>
                  <a:cubicBezTo>
                    <a:pt x="117" y="20"/>
                    <a:pt x="123" y="28"/>
                    <a:pt x="123" y="36"/>
                  </a:cubicBezTo>
                  <a:cubicBezTo>
                    <a:pt x="110" y="152"/>
                    <a:pt x="110" y="152"/>
                    <a:pt x="110" y="152"/>
                  </a:cubicBezTo>
                  <a:cubicBezTo>
                    <a:pt x="109" y="168"/>
                    <a:pt x="96" y="171"/>
                    <a:pt x="80" y="17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23"/>
            <p:cNvSpPr/>
            <p:nvPr/>
          </p:nvSpPr>
          <p:spPr>
            <a:xfrm>
              <a:off x="7534275" y="2684463"/>
              <a:ext cx="588963" cy="809625"/>
            </a:xfrm>
            <a:custGeom>
              <a:avLst/>
              <a:gdLst/>
              <a:ahLst/>
              <a:cxnLst/>
              <a:rect l="l" t="t" r="r" b="b"/>
              <a:pathLst>
                <a:path w="109" h="150" extrusionOk="0">
                  <a:moveTo>
                    <a:pt x="104" y="0"/>
                  </a:moveTo>
                  <a:cubicBezTo>
                    <a:pt x="103" y="2"/>
                    <a:pt x="102" y="3"/>
                    <a:pt x="101" y="5"/>
                  </a:cubicBezTo>
                  <a:cubicBezTo>
                    <a:pt x="93" y="17"/>
                    <a:pt x="88" y="31"/>
                    <a:pt x="88" y="45"/>
                  </a:cubicBezTo>
                  <a:cubicBezTo>
                    <a:pt x="88" y="58"/>
                    <a:pt x="89" y="71"/>
                    <a:pt x="85" y="79"/>
                  </a:cubicBezTo>
                  <a:cubicBezTo>
                    <a:pt x="81" y="89"/>
                    <a:pt x="64" y="89"/>
                    <a:pt x="55" y="82"/>
                  </a:cubicBezTo>
                  <a:cubicBezTo>
                    <a:pt x="55" y="82"/>
                    <a:pt x="55" y="82"/>
                    <a:pt x="55" y="82"/>
                  </a:cubicBezTo>
                  <a:cubicBezTo>
                    <a:pt x="50" y="77"/>
                    <a:pt x="43" y="77"/>
                    <a:pt x="38" y="81"/>
                  </a:cubicBezTo>
                  <a:cubicBezTo>
                    <a:pt x="34" y="85"/>
                    <a:pt x="28" y="87"/>
                    <a:pt x="20" y="87"/>
                  </a:cubicBezTo>
                  <a:cubicBezTo>
                    <a:pt x="11" y="87"/>
                    <a:pt x="4" y="84"/>
                    <a:pt x="0" y="78"/>
                  </a:cubicBezTo>
                  <a:cubicBezTo>
                    <a:pt x="10" y="130"/>
                    <a:pt x="10" y="130"/>
                    <a:pt x="10" y="130"/>
                  </a:cubicBezTo>
                  <a:cubicBezTo>
                    <a:pt x="12" y="146"/>
                    <a:pt x="26" y="150"/>
                    <a:pt x="42" y="149"/>
                  </a:cubicBezTo>
                  <a:cubicBezTo>
                    <a:pt x="66" y="149"/>
                    <a:pt x="66" y="149"/>
                    <a:pt x="66" y="149"/>
                  </a:cubicBezTo>
                  <a:cubicBezTo>
                    <a:pt x="82" y="148"/>
                    <a:pt x="95" y="145"/>
                    <a:pt x="96" y="129"/>
                  </a:cubicBezTo>
                  <a:cubicBezTo>
                    <a:pt x="109" y="13"/>
                    <a:pt x="109" y="13"/>
                    <a:pt x="109" y="13"/>
                  </a:cubicBezTo>
                  <a:cubicBezTo>
                    <a:pt x="109" y="8"/>
                    <a:pt x="107" y="4"/>
                    <a:pt x="104" y="0"/>
                  </a:cubicBezTo>
                  <a:close/>
                </a:path>
              </a:pathLst>
            </a:custGeom>
            <a:solidFill>
              <a:srgbClr val="8888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23"/>
            <p:cNvSpPr/>
            <p:nvPr/>
          </p:nvSpPr>
          <p:spPr>
            <a:xfrm>
              <a:off x="7262813" y="2603501"/>
              <a:ext cx="417513" cy="782638"/>
            </a:xfrm>
            <a:custGeom>
              <a:avLst/>
              <a:gdLst/>
              <a:ahLst/>
              <a:cxnLst/>
              <a:rect l="l" t="t" r="r" b="b"/>
              <a:pathLst>
                <a:path w="77" h="145" extrusionOk="0">
                  <a:moveTo>
                    <a:pt x="71" y="43"/>
                  </a:moveTo>
                  <a:cubicBezTo>
                    <a:pt x="64" y="64"/>
                    <a:pt x="25" y="145"/>
                    <a:pt x="13" y="141"/>
                  </a:cubicBezTo>
                  <a:cubicBezTo>
                    <a:pt x="0" y="137"/>
                    <a:pt x="22" y="56"/>
                    <a:pt x="29" y="35"/>
                  </a:cubicBezTo>
                  <a:cubicBezTo>
                    <a:pt x="36" y="14"/>
                    <a:pt x="47" y="0"/>
                    <a:pt x="59" y="4"/>
                  </a:cubicBezTo>
                  <a:cubicBezTo>
                    <a:pt x="71" y="8"/>
                    <a:pt x="77" y="22"/>
                    <a:pt x="71" y="4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23"/>
            <p:cNvSpPr/>
            <p:nvPr/>
          </p:nvSpPr>
          <p:spPr>
            <a:xfrm>
              <a:off x="7900988" y="2624138"/>
              <a:ext cx="341313" cy="782638"/>
            </a:xfrm>
            <a:custGeom>
              <a:avLst/>
              <a:gdLst/>
              <a:ahLst/>
              <a:cxnLst/>
              <a:rect l="l" t="t" r="r" b="b"/>
              <a:pathLst>
                <a:path w="63" h="145" extrusionOk="0">
                  <a:moveTo>
                    <a:pt x="3" y="39"/>
                  </a:moveTo>
                  <a:cubicBezTo>
                    <a:pt x="7" y="61"/>
                    <a:pt x="37" y="145"/>
                    <a:pt x="50" y="143"/>
                  </a:cubicBezTo>
                  <a:cubicBezTo>
                    <a:pt x="63" y="141"/>
                    <a:pt x="49" y="59"/>
                    <a:pt x="46" y="37"/>
                  </a:cubicBezTo>
                  <a:cubicBezTo>
                    <a:pt x="42" y="16"/>
                    <a:pt x="33" y="0"/>
                    <a:pt x="20" y="3"/>
                  </a:cubicBezTo>
                  <a:cubicBezTo>
                    <a:pt x="7" y="5"/>
                    <a:pt x="0" y="17"/>
                    <a:pt x="3" y="39"/>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23"/>
            <p:cNvSpPr/>
            <p:nvPr/>
          </p:nvSpPr>
          <p:spPr>
            <a:xfrm>
              <a:off x="7516813" y="3186113"/>
              <a:ext cx="687388" cy="247650"/>
            </a:xfrm>
            <a:custGeom>
              <a:avLst/>
              <a:gdLst/>
              <a:ahLst/>
              <a:cxnLst/>
              <a:rect l="l" t="t" r="r" b="b"/>
              <a:pathLst>
                <a:path w="127" h="46" extrusionOk="0">
                  <a:moveTo>
                    <a:pt x="107" y="15"/>
                  </a:moveTo>
                  <a:cubicBezTo>
                    <a:pt x="93" y="13"/>
                    <a:pt x="3" y="0"/>
                    <a:pt x="2" y="8"/>
                  </a:cubicBezTo>
                  <a:cubicBezTo>
                    <a:pt x="0" y="16"/>
                    <a:pt x="88" y="41"/>
                    <a:pt x="102" y="44"/>
                  </a:cubicBezTo>
                  <a:cubicBezTo>
                    <a:pt x="116" y="46"/>
                    <a:pt x="124" y="41"/>
                    <a:pt x="125" y="33"/>
                  </a:cubicBezTo>
                  <a:cubicBezTo>
                    <a:pt x="127" y="26"/>
                    <a:pt x="121" y="18"/>
                    <a:pt x="107" y="15"/>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23"/>
            <p:cNvSpPr/>
            <p:nvPr/>
          </p:nvSpPr>
          <p:spPr>
            <a:xfrm>
              <a:off x="7707313" y="2424113"/>
              <a:ext cx="188913" cy="307975"/>
            </a:xfrm>
            <a:custGeom>
              <a:avLst/>
              <a:gdLst/>
              <a:ahLst/>
              <a:cxnLst/>
              <a:rect l="l" t="t" r="r" b="b"/>
              <a:pathLst>
                <a:path w="35" h="57" extrusionOk="0">
                  <a:moveTo>
                    <a:pt x="35" y="0"/>
                  </a:moveTo>
                  <a:cubicBezTo>
                    <a:pt x="3" y="0"/>
                    <a:pt x="3" y="0"/>
                    <a:pt x="3" y="0"/>
                  </a:cubicBezTo>
                  <a:cubicBezTo>
                    <a:pt x="5" y="5"/>
                    <a:pt x="6" y="9"/>
                    <a:pt x="5" y="14"/>
                  </a:cubicBezTo>
                  <a:cubicBezTo>
                    <a:pt x="2" y="30"/>
                    <a:pt x="2" y="30"/>
                    <a:pt x="2" y="30"/>
                  </a:cubicBezTo>
                  <a:cubicBezTo>
                    <a:pt x="0" y="45"/>
                    <a:pt x="6" y="53"/>
                    <a:pt x="15" y="55"/>
                  </a:cubicBezTo>
                  <a:cubicBezTo>
                    <a:pt x="19" y="57"/>
                    <a:pt x="24" y="55"/>
                    <a:pt x="27" y="52"/>
                  </a:cubicBezTo>
                  <a:cubicBezTo>
                    <a:pt x="31" y="48"/>
                    <a:pt x="31" y="41"/>
                    <a:pt x="30" y="34"/>
                  </a:cubicBezTo>
                  <a:cubicBezTo>
                    <a:pt x="29" y="30"/>
                    <a:pt x="29" y="30"/>
                    <a:pt x="29" y="30"/>
                  </a:cubicBezTo>
                  <a:cubicBezTo>
                    <a:pt x="27" y="24"/>
                    <a:pt x="35" y="0"/>
                    <a:pt x="35" y="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2" name="Google Shape;2792;p23"/>
            <p:cNvSpPr/>
            <p:nvPr/>
          </p:nvSpPr>
          <p:spPr>
            <a:xfrm>
              <a:off x="7723188" y="2424113"/>
              <a:ext cx="173038" cy="179388"/>
            </a:xfrm>
            <a:custGeom>
              <a:avLst/>
              <a:gdLst/>
              <a:ahLst/>
              <a:cxnLst/>
              <a:rect l="l" t="t" r="r" b="b"/>
              <a:pathLst>
                <a:path w="32" h="33" extrusionOk="0">
                  <a:moveTo>
                    <a:pt x="32" y="0"/>
                  </a:moveTo>
                  <a:cubicBezTo>
                    <a:pt x="0" y="0"/>
                    <a:pt x="0" y="0"/>
                    <a:pt x="0" y="0"/>
                  </a:cubicBezTo>
                  <a:cubicBezTo>
                    <a:pt x="2" y="5"/>
                    <a:pt x="3" y="9"/>
                    <a:pt x="2" y="14"/>
                  </a:cubicBezTo>
                  <a:cubicBezTo>
                    <a:pt x="1" y="20"/>
                    <a:pt x="1" y="20"/>
                    <a:pt x="1" y="20"/>
                  </a:cubicBezTo>
                  <a:cubicBezTo>
                    <a:pt x="4" y="25"/>
                    <a:pt x="8" y="28"/>
                    <a:pt x="11" y="30"/>
                  </a:cubicBezTo>
                  <a:cubicBezTo>
                    <a:pt x="15" y="33"/>
                    <a:pt x="20" y="33"/>
                    <a:pt x="23" y="30"/>
                  </a:cubicBezTo>
                  <a:cubicBezTo>
                    <a:pt x="24" y="29"/>
                    <a:pt x="25" y="29"/>
                    <a:pt x="26" y="28"/>
                  </a:cubicBezTo>
                  <a:cubicBezTo>
                    <a:pt x="26" y="20"/>
                    <a:pt x="32" y="0"/>
                    <a:pt x="32" y="0"/>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3" name="Google Shape;2793;p23"/>
            <p:cNvSpPr/>
            <p:nvPr/>
          </p:nvSpPr>
          <p:spPr>
            <a:xfrm>
              <a:off x="7620000" y="2262188"/>
              <a:ext cx="80963" cy="107950"/>
            </a:xfrm>
            <a:custGeom>
              <a:avLst/>
              <a:gdLst/>
              <a:ahLst/>
              <a:cxnLst/>
              <a:rect l="l" t="t" r="r" b="b"/>
              <a:pathLst>
                <a:path w="15" h="20" extrusionOk="0">
                  <a:moveTo>
                    <a:pt x="14" y="9"/>
                  </a:moveTo>
                  <a:cubicBezTo>
                    <a:pt x="14" y="14"/>
                    <a:pt x="15" y="20"/>
                    <a:pt x="10" y="20"/>
                  </a:cubicBezTo>
                  <a:cubicBezTo>
                    <a:pt x="6" y="20"/>
                    <a:pt x="1" y="12"/>
                    <a:pt x="1" y="7"/>
                  </a:cubicBezTo>
                  <a:cubicBezTo>
                    <a:pt x="0" y="2"/>
                    <a:pt x="3" y="1"/>
                    <a:pt x="7" y="0"/>
                  </a:cubicBezTo>
                  <a:cubicBezTo>
                    <a:pt x="12" y="0"/>
                    <a:pt x="14" y="4"/>
                    <a:pt x="14" y="9"/>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4" name="Google Shape;2794;p23"/>
            <p:cNvSpPr/>
            <p:nvPr/>
          </p:nvSpPr>
          <p:spPr>
            <a:xfrm>
              <a:off x="7927975" y="2262188"/>
              <a:ext cx="80963" cy="107950"/>
            </a:xfrm>
            <a:custGeom>
              <a:avLst/>
              <a:gdLst/>
              <a:ahLst/>
              <a:cxnLst/>
              <a:rect l="l" t="t" r="r" b="b"/>
              <a:pathLst>
                <a:path w="15" h="20" extrusionOk="0">
                  <a:moveTo>
                    <a:pt x="1" y="9"/>
                  </a:moveTo>
                  <a:cubicBezTo>
                    <a:pt x="1" y="14"/>
                    <a:pt x="0" y="20"/>
                    <a:pt x="5" y="20"/>
                  </a:cubicBezTo>
                  <a:cubicBezTo>
                    <a:pt x="9" y="20"/>
                    <a:pt x="14" y="12"/>
                    <a:pt x="14" y="7"/>
                  </a:cubicBezTo>
                  <a:cubicBezTo>
                    <a:pt x="15" y="2"/>
                    <a:pt x="12" y="1"/>
                    <a:pt x="8" y="0"/>
                  </a:cubicBezTo>
                  <a:cubicBezTo>
                    <a:pt x="3" y="0"/>
                    <a:pt x="1" y="4"/>
                    <a:pt x="1" y="9"/>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5" name="Google Shape;2795;p23"/>
            <p:cNvSpPr/>
            <p:nvPr/>
          </p:nvSpPr>
          <p:spPr>
            <a:xfrm>
              <a:off x="7658100" y="2117726"/>
              <a:ext cx="312738" cy="441325"/>
            </a:xfrm>
            <a:custGeom>
              <a:avLst/>
              <a:gdLst/>
              <a:ahLst/>
              <a:cxnLst/>
              <a:rect l="l" t="t" r="r" b="b"/>
              <a:pathLst>
                <a:path w="58" h="82" extrusionOk="0">
                  <a:moveTo>
                    <a:pt x="58" y="36"/>
                  </a:moveTo>
                  <a:cubicBezTo>
                    <a:pt x="58" y="58"/>
                    <a:pt x="44" y="73"/>
                    <a:pt x="35" y="79"/>
                  </a:cubicBezTo>
                  <a:cubicBezTo>
                    <a:pt x="32" y="82"/>
                    <a:pt x="27" y="82"/>
                    <a:pt x="23" y="80"/>
                  </a:cubicBezTo>
                  <a:cubicBezTo>
                    <a:pt x="15" y="73"/>
                    <a:pt x="0" y="59"/>
                    <a:pt x="0" y="36"/>
                  </a:cubicBezTo>
                  <a:cubicBezTo>
                    <a:pt x="0" y="11"/>
                    <a:pt x="14" y="0"/>
                    <a:pt x="29" y="0"/>
                  </a:cubicBezTo>
                  <a:cubicBezTo>
                    <a:pt x="45" y="0"/>
                    <a:pt x="58" y="10"/>
                    <a:pt x="58" y="36"/>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6" name="Google Shape;2796;p23"/>
            <p:cNvSpPr/>
            <p:nvPr/>
          </p:nvSpPr>
          <p:spPr>
            <a:xfrm>
              <a:off x="7788275" y="2284413"/>
              <a:ext cx="53975" cy="146050"/>
            </a:xfrm>
            <a:custGeom>
              <a:avLst/>
              <a:gdLst/>
              <a:ahLst/>
              <a:cxnLst/>
              <a:rect l="l" t="t" r="r" b="b"/>
              <a:pathLst>
                <a:path w="10" h="27" extrusionOk="0">
                  <a:moveTo>
                    <a:pt x="10" y="22"/>
                  </a:moveTo>
                  <a:cubicBezTo>
                    <a:pt x="10" y="25"/>
                    <a:pt x="8" y="27"/>
                    <a:pt x="5" y="27"/>
                  </a:cubicBezTo>
                  <a:cubicBezTo>
                    <a:pt x="5" y="27"/>
                    <a:pt x="5" y="27"/>
                    <a:pt x="5" y="27"/>
                  </a:cubicBezTo>
                  <a:cubicBezTo>
                    <a:pt x="2" y="26"/>
                    <a:pt x="0" y="24"/>
                    <a:pt x="1" y="22"/>
                  </a:cubicBezTo>
                  <a:cubicBezTo>
                    <a:pt x="3" y="2"/>
                    <a:pt x="3" y="2"/>
                    <a:pt x="3" y="2"/>
                  </a:cubicBezTo>
                  <a:cubicBezTo>
                    <a:pt x="3" y="2"/>
                    <a:pt x="3" y="1"/>
                    <a:pt x="4" y="0"/>
                  </a:cubicBezTo>
                  <a:cubicBezTo>
                    <a:pt x="4" y="0"/>
                    <a:pt x="5" y="0"/>
                    <a:pt x="6" y="0"/>
                  </a:cubicBezTo>
                  <a:cubicBezTo>
                    <a:pt x="7" y="0"/>
                    <a:pt x="8" y="1"/>
                    <a:pt x="8" y="2"/>
                  </a:cubicBezTo>
                  <a:lnTo>
                    <a:pt x="10" y="22"/>
                  </a:ln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7" name="Google Shape;2797;p23"/>
            <p:cNvSpPr/>
            <p:nvPr/>
          </p:nvSpPr>
          <p:spPr>
            <a:xfrm>
              <a:off x="7615238" y="2041526"/>
              <a:ext cx="420688" cy="319088"/>
            </a:xfrm>
            <a:custGeom>
              <a:avLst/>
              <a:gdLst/>
              <a:ahLst/>
              <a:cxnLst/>
              <a:rect l="l" t="t" r="r" b="b"/>
              <a:pathLst>
                <a:path w="78" h="59" extrusionOk="0">
                  <a:moveTo>
                    <a:pt x="70" y="15"/>
                  </a:moveTo>
                  <a:cubicBezTo>
                    <a:pt x="70" y="15"/>
                    <a:pt x="70" y="15"/>
                    <a:pt x="70" y="15"/>
                  </a:cubicBezTo>
                  <a:cubicBezTo>
                    <a:pt x="73" y="12"/>
                    <a:pt x="66" y="0"/>
                    <a:pt x="53" y="4"/>
                  </a:cubicBezTo>
                  <a:cubicBezTo>
                    <a:pt x="53" y="4"/>
                    <a:pt x="53" y="4"/>
                    <a:pt x="53" y="4"/>
                  </a:cubicBezTo>
                  <a:cubicBezTo>
                    <a:pt x="49" y="5"/>
                    <a:pt x="44" y="4"/>
                    <a:pt x="40" y="3"/>
                  </a:cubicBezTo>
                  <a:cubicBezTo>
                    <a:pt x="37" y="2"/>
                    <a:pt x="33" y="1"/>
                    <a:pt x="27" y="1"/>
                  </a:cubicBezTo>
                  <a:cubicBezTo>
                    <a:pt x="17" y="2"/>
                    <a:pt x="14" y="10"/>
                    <a:pt x="14" y="10"/>
                  </a:cubicBezTo>
                  <a:cubicBezTo>
                    <a:pt x="13" y="11"/>
                    <a:pt x="11" y="12"/>
                    <a:pt x="10" y="13"/>
                  </a:cubicBezTo>
                  <a:cubicBezTo>
                    <a:pt x="0" y="22"/>
                    <a:pt x="2" y="41"/>
                    <a:pt x="2" y="41"/>
                  </a:cubicBezTo>
                  <a:cubicBezTo>
                    <a:pt x="2" y="41"/>
                    <a:pt x="2" y="41"/>
                    <a:pt x="2" y="41"/>
                  </a:cubicBezTo>
                  <a:cubicBezTo>
                    <a:pt x="6" y="41"/>
                    <a:pt x="8" y="45"/>
                    <a:pt x="8" y="49"/>
                  </a:cubicBezTo>
                  <a:cubicBezTo>
                    <a:pt x="8" y="57"/>
                    <a:pt x="8" y="57"/>
                    <a:pt x="8" y="57"/>
                  </a:cubicBezTo>
                  <a:cubicBezTo>
                    <a:pt x="8" y="58"/>
                    <a:pt x="9" y="58"/>
                    <a:pt x="10" y="58"/>
                  </a:cubicBezTo>
                  <a:cubicBezTo>
                    <a:pt x="11" y="58"/>
                    <a:pt x="11" y="58"/>
                    <a:pt x="11" y="57"/>
                  </a:cubicBezTo>
                  <a:cubicBezTo>
                    <a:pt x="12" y="52"/>
                    <a:pt x="12" y="52"/>
                    <a:pt x="12" y="52"/>
                  </a:cubicBezTo>
                  <a:cubicBezTo>
                    <a:pt x="12" y="46"/>
                    <a:pt x="16" y="41"/>
                    <a:pt x="21" y="40"/>
                  </a:cubicBezTo>
                  <a:cubicBezTo>
                    <a:pt x="24" y="39"/>
                    <a:pt x="28" y="37"/>
                    <a:pt x="30" y="35"/>
                  </a:cubicBezTo>
                  <a:cubicBezTo>
                    <a:pt x="33" y="33"/>
                    <a:pt x="35" y="30"/>
                    <a:pt x="37" y="28"/>
                  </a:cubicBezTo>
                  <a:cubicBezTo>
                    <a:pt x="39" y="24"/>
                    <a:pt x="44" y="22"/>
                    <a:pt x="49" y="24"/>
                  </a:cubicBezTo>
                  <a:cubicBezTo>
                    <a:pt x="54" y="26"/>
                    <a:pt x="58" y="30"/>
                    <a:pt x="60" y="35"/>
                  </a:cubicBezTo>
                  <a:cubicBezTo>
                    <a:pt x="63" y="39"/>
                    <a:pt x="64" y="43"/>
                    <a:pt x="64" y="47"/>
                  </a:cubicBezTo>
                  <a:cubicBezTo>
                    <a:pt x="64" y="58"/>
                    <a:pt x="64" y="58"/>
                    <a:pt x="64" y="58"/>
                  </a:cubicBezTo>
                  <a:cubicBezTo>
                    <a:pt x="64" y="58"/>
                    <a:pt x="64" y="59"/>
                    <a:pt x="65" y="59"/>
                  </a:cubicBezTo>
                  <a:cubicBezTo>
                    <a:pt x="66" y="59"/>
                    <a:pt x="67" y="58"/>
                    <a:pt x="67" y="58"/>
                  </a:cubicBezTo>
                  <a:cubicBezTo>
                    <a:pt x="67" y="52"/>
                    <a:pt x="67" y="52"/>
                    <a:pt x="67" y="52"/>
                  </a:cubicBezTo>
                  <a:cubicBezTo>
                    <a:pt x="67" y="50"/>
                    <a:pt x="67" y="49"/>
                    <a:pt x="68" y="47"/>
                  </a:cubicBezTo>
                  <a:cubicBezTo>
                    <a:pt x="74" y="41"/>
                    <a:pt x="78" y="27"/>
                    <a:pt x="70" y="17"/>
                  </a:cubicBezTo>
                  <a:cubicBezTo>
                    <a:pt x="69" y="17"/>
                    <a:pt x="69" y="16"/>
                    <a:pt x="70" y="15"/>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8" name="Google Shape;2798;p23"/>
            <p:cNvSpPr/>
            <p:nvPr/>
          </p:nvSpPr>
          <p:spPr>
            <a:xfrm>
              <a:off x="7300913" y="3175001"/>
              <a:ext cx="730250" cy="238125"/>
            </a:xfrm>
            <a:custGeom>
              <a:avLst/>
              <a:gdLst/>
              <a:ahLst/>
              <a:cxnLst/>
              <a:rect l="l" t="t" r="r" b="b"/>
              <a:pathLst>
                <a:path w="135" h="44" extrusionOk="0">
                  <a:moveTo>
                    <a:pt x="135" y="15"/>
                  </a:moveTo>
                  <a:cubicBezTo>
                    <a:pt x="135" y="15"/>
                    <a:pt x="133" y="7"/>
                    <a:pt x="129" y="3"/>
                  </a:cubicBezTo>
                  <a:cubicBezTo>
                    <a:pt x="127" y="0"/>
                    <a:pt x="116" y="3"/>
                    <a:pt x="110" y="5"/>
                  </a:cubicBezTo>
                  <a:cubicBezTo>
                    <a:pt x="107" y="6"/>
                    <a:pt x="104" y="6"/>
                    <a:pt x="101" y="6"/>
                  </a:cubicBezTo>
                  <a:cubicBezTo>
                    <a:pt x="77" y="5"/>
                    <a:pt x="32" y="5"/>
                    <a:pt x="21" y="7"/>
                  </a:cubicBezTo>
                  <a:cubicBezTo>
                    <a:pt x="7" y="10"/>
                    <a:pt x="0" y="21"/>
                    <a:pt x="2" y="29"/>
                  </a:cubicBezTo>
                  <a:cubicBezTo>
                    <a:pt x="5" y="41"/>
                    <a:pt x="12" y="44"/>
                    <a:pt x="26" y="41"/>
                  </a:cubicBezTo>
                  <a:cubicBezTo>
                    <a:pt x="36" y="39"/>
                    <a:pt x="78" y="26"/>
                    <a:pt x="101" y="16"/>
                  </a:cubicBezTo>
                  <a:cubicBezTo>
                    <a:pt x="106" y="13"/>
                    <a:pt x="113" y="12"/>
                    <a:pt x="119" y="13"/>
                  </a:cubicBezTo>
                  <a:lnTo>
                    <a:pt x="135" y="15"/>
                  </a:ln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23"/>
            <p:cNvSpPr/>
            <p:nvPr/>
          </p:nvSpPr>
          <p:spPr>
            <a:xfrm>
              <a:off x="6653213" y="4119563"/>
              <a:ext cx="519113" cy="519113"/>
            </a:xfrm>
            <a:prstGeom prst="ellipse">
              <a:avLst/>
            </a:prstGeom>
            <a:solidFill>
              <a:srgbClr val="FAC8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23"/>
            <p:cNvSpPr/>
            <p:nvPr/>
          </p:nvSpPr>
          <p:spPr>
            <a:xfrm>
              <a:off x="6653213" y="4119563"/>
              <a:ext cx="258763" cy="260350"/>
            </a:xfrm>
            <a:custGeom>
              <a:avLst/>
              <a:gdLst/>
              <a:ahLst/>
              <a:cxnLst/>
              <a:rect l="l" t="t" r="r" b="b"/>
              <a:pathLst>
                <a:path w="48" h="48" extrusionOk="0">
                  <a:moveTo>
                    <a:pt x="48" y="0"/>
                  </a:moveTo>
                  <a:cubicBezTo>
                    <a:pt x="22" y="0"/>
                    <a:pt x="0" y="21"/>
                    <a:pt x="0" y="48"/>
                  </a:cubicBezTo>
                  <a:cubicBezTo>
                    <a:pt x="48" y="48"/>
                    <a:pt x="48" y="48"/>
                    <a:pt x="48" y="48"/>
                  </a:cubicBezTo>
                  <a:lnTo>
                    <a:pt x="48" y="0"/>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1" name="Google Shape;2801;p23"/>
            <p:cNvSpPr/>
            <p:nvPr/>
          </p:nvSpPr>
          <p:spPr>
            <a:xfrm>
              <a:off x="6723063" y="4191001"/>
              <a:ext cx="377825" cy="377825"/>
            </a:xfrm>
            <a:prstGeom prst="ellipse">
              <a:avLst/>
            </a:prstGeom>
            <a:solidFill>
              <a:srgbClr val="FFA5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2" name="Google Shape;2802;p23"/>
            <p:cNvSpPr/>
            <p:nvPr/>
          </p:nvSpPr>
          <p:spPr>
            <a:xfrm>
              <a:off x="6831013" y="4217988"/>
              <a:ext cx="157163" cy="312738"/>
            </a:xfrm>
            <a:custGeom>
              <a:avLst/>
              <a:gdLst/>
              <a:ahLst/>
              <a:cxnLst/>
              <a:rect l="l" t="t" r="r" b="b"/>
              <a:pathLst>
                <a:path w="29" h="58" extrusionOk="0">
                  <a:moveTo>
                    <a:pt x="26" y="16"/>
                  </a:moveTo>
                  <a:cubicBezTo>
                    <a:pt x="24" y="17"/>
                    <a:pt x="23" y="18"/>
                    <a:pt x="21" y="17"/>
                  </a:cubicBezTo>
                  <a:cubicBezTo>
                    <a:pt x="20" y="16"/>
                    <a:pt x="18" y="15"/>
                    <a:pt x="16" y="15"/>
                  </a:cubicBezTo>
                  <a:cubicBezTo>
                    <a:pt x="13" y="15"/>
                    <a:pt x="11" y="16"/>
                    <a:pt x="11" y="19"/>
                  </a:cubicBezTo>
                  <a:cubicBezTo>
                    <a:pt x="11" y="26"/>
                    <a:pt x="29" y="25"/>
                    <a:pt x="29" y="38"/>
                  </a:cubicBezTo>
                  <a:cubicBezTo>
                    <a:pt x="29" y="44"/>
                    <a:pt x="26" y="49"/>
                    <a:pt x="21" y="51"/>
                  </a:cubicBezTo>
                  <a:cubicBezTo>
                    <a:pt x="19" y="51"/>
                    <a:pt x="18" y="52"/>
                    <a:pt x="18" y="54"/>
                  </a:cubicBezTo>
                  <a:cubicBezTo>
                    <a:pt x="18" y="55"/>
                    <a:pt x="18" y="55"/>
                    <a:pt x="18" y="55"/>
                  </a:cubicBezTo>
                  <a:cubicBezTo>
                    <a:pt x="18" y="57"/>
                    <a:pt x="17" y="58"/>
                    <a:pt x="15" y="58"/>
                  </a:cubicBezTo>
                  <a:cubicBezTo>
                    <a:pt x="15" y="58"/>
                    <a:pt x="15" y="58"/>
                    <a:pt x="15" y="58"/>
                  </a:cubicBezTo>
                  <a:cubicBezTo>
                    <a:pt x="13" y="58"/>
                    <a:pt x="12" y="57"/>
                    <a:pt x="12" y="55"/>
                  </a:cubicBezTo>
                  <a:cubicBezTo>
                    <a:pt x="12" y="54"/>
                    <a:pt x="12" y="54"/>
                    <a:pt x="12" y="54"/>
                  </a:cubicBezTo>
                  <a:cubicBezTo>
                    <a:pt x="12" y="53"/>
                    <a:pt x="11" y="52"/>
                    <a:pt x="9" y="51"/>
                  </a:cubicBezTo>
                  <a:cubicBezTo>
                    <a:pt x="7" y="51"/>
                    <a:pt x="5" y="50"/>
                    <a:pt x="3" y="49"/>
                  </a:cubicBezTo>
                  <a:cubicBezTo>
                    <a:pt x="1" y="48"/>
                    <a:pt x="0" y="45"/>
                    <a:pt x="2" y="44"/>
                  </a:cubicBezTo>
                  <a:cubicBezTo>
                    <a:pt x="2" y="43"/>
                    <a:pt x="2" y="43"/>
                    <a:pt x="2" y="43"/>
                  </a:cubicBezTo>
                  <a:cubicBezTo>
                    <a:pt x="3" y="41"/>
                    <a:pt x="5" y="41"/>
                    <a:pt x="7" y="41"/>
                  </a:cubicBezTo>
                  <a:cubicBezTo>
                    <a:pt x="9" y="43"/>
                    <a:pt x="11" y="44"/>
                    <a:pt x="14" y="44"/>
                  </a:cubicBezTo>
                  <a:cubicBezTo>
                    <a:pt x="18" y="44"/>
                    <a:pt x="19" y="42"/>
                    <a:pt x="19" y="39"/>
                  </a:cubicBezTo>
                  <a:cubicBezTo>
                    <a:pt x="19" y="32"/>
                    <a:pt x="1" y="32"/>
                    <a:pt x="1" y="20"/>
                  </a:cubicBezTo>
                  <a:cubicBezTo>
                    <a:pt x="1" y="14"/>
                    <a:pt x="4" y="10"/>
                    <a:pt x="10" y="8"/>
                  </a:cubicBezTo>
                  <a:cubicBezTo>
                    <a:pt x="11" y="8"/>
                    <a:pt x="12" y="6"/>
                    <a:pt x="12" y="5"/>
                  </a:cubicBezTo>
                  <a:cubicBezTo>
                    <a:pt x="12" y="4"/>
                    <a:pt x="12" y="4"/>
                    <a:pt x="12" y="4"/>
                  </a:cubicBezTo>
                  <a:cubicBezTo>
                    <a:pt x="12" y="2"/>
                    <a:pt x="13" y="0"/>
                    <a:pt x="15" y="0"/>
                  </a:cubicBezTo>
                  <a:cubicBezTo>
                    <a:pt x="15" y="0"/>
                    <a:pt x="15" y="0"/>
                    <a:pt x="15" y="0"/>
                  </a:cubicBezTo>
                  <a:cubicBezTo>
                    <a:pt x="17" y="0"/>
                    <a:pt x="18" y="2"/>
                    <a:pt x="18" y="4"/>
                  </a:cubicBezTo>
                  <a:cubicBezTo>
                    <a:pt x="18" y="5"/>
                    <a:pt x="18" y="5"/>
                    <a:pt x="18" y="5"/>
                  </a:cubicBezTo>
                  <a:cubicBezTo>
                    <a:pt x="18" y="6"/>
                    <a:pt x="19" y="7"/>
                    <a:pt x="21" y="8"/>
                  </a:cubicBezTo>
                  <a:cubicBezTo>
                    <a:pt x="23" y="8"/>
                    <a:pt x="24" y="9"/>
                    <a:pt x="26" y="10"/>
                  </a:cubicBezTo>
                  <a:cubicBezTo>
                    <a:pt x="27" y="12"/>
                    <a:pt x="28" y="14"/>
                    <a:pt x="26" y="15"/>
                  </a:cubicBezTo>
                  <a:lnTo>
                    <a:pt x="26" y="16"/>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3" name="Google Shape;2803;p23"/>
            <p:cNvSpPr/>
            <p:nvPr/>
          </p:nvSpPr>
          <p:spPr>
            <a:xfrm>
              <a:off x="6680200" y="4638676"/>
              <a:ext cx="231775" cy="231775"/>
            </a:xfrm>
            <a:custGeom>
              <a:avLst/>
              <a:gdLst/>
              <a:ahLst/>
              <a:cxnLst/>
              <a:rect l="l" t="t" r="r" b="b"/>
              <a:pathLst>
                <a:path w="43" h="43" extrusionOk="0">
                  <a:moveTo>
                    <a:pt x="33" y="10"/>
                  </a:moveTo>
                  <a:cubicBezTo>
                    <a:pt x="43" y="21"/>
                    <a:pt x="41" y="40"/>
                    <a:pt x="41" y="40"/>
                  </a:cubicBezTo>
                  <a:cubicBezTo>
                    <a:pt x="41" y="40"/>
                    <a:pt x="21" y="43"/>
                    <a:pt x="11" y="32"/>
                  </a:cubicBezTo>
                  <a:cubicBezTo>
                    <a:pt x="0" y="22"/>
                    <a:pt x="3" y="2"/>
                    <a:pt x="3" y="2"/>
                  </a:cubicBezTo>
                  <a:cubicBezTo>
                    <a:pt x="3" y="2"/>
                    <a:pt x="22" y="0"/>
                    <a:pt x="33"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4" name="Google Shape;2804;p23"/>
            <p:cNvSpPr/>
            <p:nvPr/>
          </p:nvSpPr>
          <p:spPr>
            <a:xfrm>
              <a:off x="6918325" y="4638676"/>
              <a:ext cx="231775" cy="231775"/>
            </a:xfrm>
            <a:custGeom>
              <a:avLst/>
              <a:gdLst/>
              <a:ahLst/>
              <a:cxnLst/>
              <a:rect l="l" t="t" r="r" b="b"/>
              <a:pathLst>
                <a:path w="43" h="43" extrusionOk="0">
                  <a:moveTo>
                    <a:pt x="11" y="10"/>
                  </a:moveTo>
                  <a:cubicBezTo>
                    <a:pt x="0" y="21"/>
                    <a:pt x="3" y="40"/>
                    <a:pt x="3" y="40"/>
                  </a:cubicBezTo>
                  <a:cubicBezTo>
                    <a:pt x="3" y="40"/>
                    <a:pt x="22" y="43"/>
                    <a:pt x="33" y="32"/>
                  </a:cubicBezTo>
                  <a:cubicBezTo>
                    <a:pt x="43" y="22"/>
                    <a:pt x="41" y="2"/>
                    <a:pt x="41" y="2"/>
                  </a:cubicBezTo>
                  <a:cubicBezTo>
                    <a:pt x="41" y="2"/>
                    <a:pt x="21" y="0"/>
                    <a:pt x="11"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5" name="Google Shape;2805;p23"/>
            <p:cNvSpPr/>
            <p:nvPr/>
          </p:nvSpPr>
          <p:spPr>
            <a:xfrm>
              <a:off x="6646863" y="4865688"/>
              <a:ext cx="265113" cy="263525"/>
            </a:xfrm>
            <a:custGeom>
              <a:avLst/>
              <a:gdLst/>
              <a:ahLst/>
              <a:cxnLst/>
              <a:rect l="l" t="t" r="r" b="b"/>
              <a:pathLst>
                <a:path w="49" h="49" extrusionOk="0">
                  <a:moveTo>
                    <a:pt x="37" y="12"/>
                  </a:moveTo>
                  <a:cubicBezTo>
                    <a:pt x="49" y="24"/>
                    <a:pt x="47" y="47"/>
                    <a:pt x="47" y="47"/>
                  </a:cubicBezTo>
                  <a:cubicBezTo>
                    <a:pt x="47" y="47"/>
                    <a:pt x="24" y="49"/>
                    <a:pt x="12" y="37"/>
                  </a:cubicBezTo>
                  <a:cubicBezTo>
                    <a:pt x="0" y="25"/>
                    <a:pt x="3" y="3"/>
                    <a:pt x="3" y="3"/>
                  </a:cubicBezTo>
                  <a:cubicBezTo>
                    <a:pt x="3" y="3"/>
                    <a:pt x="25" y="0"/>
                    <a:pt x="37"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6" name="Google Shape;2806;p23"/>
            <p:cNvSpPr/>
            <p:nvPr/>
          </p:nvSpPr>
          <p:spPr>
            <a:xfrm>
              <a:off x="6918325" y="4865688"/>
              <a:ext cx="263525" cy="263525"/>
            </a:xfrm>
            <a:custGeom>
              <a:avLst/>
              <a:gdLst/>
              <a:ahLst/>
              <a:cxnLst/>
              <a:rect l="l" t="t" r="r" b="b"/>
              <a:pathLst>
                <a:path w="49" h="49" extrusionOk="0">
                  <a:moveTo>
                    <a:pt x="12" y="12"/>
                  </a:moveTo>
                  <a:cubicBezTo>
                    <a:pt x="0" y="24"/>
                    <a:pt x="3" y="47"/>
                    <a:pt x="3" y="47"/>
                  </a:cubicBezTo>
                  <a:cubicBezTo>
                    <a:pt x="3" y="47"/>
                    <a:pt x="25" y="49"/>
                    <a:pt x="37" y="37"/>
                  </a:cubicBezTo>
                  <a:cubicBezTo>
                    <a:pt x="49" y="25"/>
                    <a:pt x="47" y="3"/>
                    <a:pt x="47" y="3"/>
                  </a:cubicBezTo>
                  <a:cubicBezTo>
                    <a:pt x="47" y="3"/>
                    <a:pt x="24" y="0"/>
                    <a:pt x="12"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7" name="Google Shape;2807;p23"/>
            <p:cNvSpPr/>
            <p:nvPr/>
          </p:nvSpPr>
          <p:spPr>
            <a:xfrm>
              <a:off x="6615113" y="5113338"/>
              <a:ext cx="296863" cy="296863"/>
            </a:xfrm>
            <a:custGeom>
              <a:avLst/>
              <a:gdLst/>
              <a:ahLst/>
              <a:cxnLst/>
              <a:rect l="l" t="t" r="r" b="b"/>
              <a:pathLst>
                <a:path w="55" h="55" extrusionOk="0">
                  <a:moveTo>
                    <a:pt x="42" y="14"/>
                  </a:moveTo>
                  <a:cubicBezTo>
                    <a:pt x="55" y="27"/>
                    <a:pt x="52" y="52"/>
                    <a:pt x="52" y="52"/>
                  </a:cubicBezTo>
                  <a:cubicBezTo>
                    <a:pt x="52" y="52"/>
                    <a:pt x="27" y="55"/>
                    <a:pt x="14" y="42"/>
                  </a:cubicBezTo>
                  <a:cubicBezTo>
                    <a:pt x="0" y="28"/>
                    <a:pt x="3" y="3"/>
                    <a:pt x="3" y="3"/>
                  </a:cubicBezTo>
                  <a:cubicBezTo>
                    <a:pt x="3" y="3"/>
                    <a:pt x="28" y="0"/>
                    <a:pt x="42" y="14"/>
                  </a:cubicBez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8" name="Google Shape;2808;p23"/>
            <p:cNvSpPr/>
            <p:nvPr/>
          </p:nvSpPr>
          <p:spPr>
            <a:xfrm>
              <a:off x="6918325" y="5113338"/>
              <a:ext cx="296863" cy="296863"/>
            </a:xfrm>
            <a:custGeom>
              <a:avLst/>
              <a:gdLst/>
              <a:ahLst/>
              <a:cxnLst/>
              <a:rect l="l" t="t" r="r" b="b"/>
              <a:pathLst>
                <a:path w="55" h="55" extrusionOk="0">
                  <a:moveTo>
                    <a:pt x="14" y="14"/>
                  </a:moveTo>
                  <a:cubicBezTo>
                    <a:pt x="0" y="27"/>
                    <a:pt x="3" y="52"/>
                    <a:pt x="3" y="52"/>
                  </a:cubicBezTo>
                  <a:cubicBezTo>
                    <a:pt x="3" y="52"/>
                    <a:pt x="28" y="55"/>
                    <a:pt x="42" y="42"/>
                  </a:cubicBezTo>
                  <a:cubicBezTo>
                    <a:pt x="55" y="28"/>
                    <a:pt x="52" y="3"/>
                    <a:pt x="52" y="3"/>
                  </a:cubicBezTo>
                  <a:cubicBezTo>
                    <a:pt x="52" y="3"/>
                    <a:pt x="27" y="0"/>
                    <a:pt x="14" y="14"/>
                  </a:cubicBez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9" name="Google Shape;2809;p23"/>
            <p:cNvSpPr/>
            <p:nvPr/>
          </p:nvSpPr>
          <p:spPr>
            <a:xfrm>
              <a:off x="6707188" y="5470526"/>
              <a:ext cx="404813" cy="339725"/>
            </a:xfrm>
            <a:custGeom>
              <a:avLst/>
              <a:gdLst/>
              <a:ahLst/>
              <a:cxnLst/>
              <a:rect l="l" t="t" r="r" b="b"/>
              <a:pathLst>
                <a:path w="75" h="63" extrusionOk="0">
                  <a:moveTo>
                    <a:pt x="55" y="63"/>
                  </a:moveTo>
                  <a:cubicBezTo>
                    <a:pt x="20" y="63"/>
                    <a:pt x="20" y="63"/>
                    <a:pt x="20" y="63"/>
                  </a:cubicBezTo>
                  <a:cubicBezTo>
                    <a:pt x="15" y="63"/>
                    <a:pt x="10" y="59"/>
                    <a:pt x="9" y="54"/>
                  </a:cubicBezTo>
                  <a:cubicBezTo>
                    <a:pt x="0" y="0"/>
                    <a:pt x="0" y="0"/>
                    <a:pt x="0" y="0"/>
                  </a:cubicBezTo>
                  <a:cubicBezTo>
                    <a:pt x="75" y="0"/>
                    <a:pt x="75" y="0"/>
                    <a:pt x="75" y="0"/>
                  </a:cubicBezTo>
                  <a:cubicBezTo>
                    <a:pt x="66" y="54"/>
                    <a:pt x="66" y="54"/>
                    <a:pt x="66" y="54"/>
                  </a:cubicBezTo>
                  <a:cubicBezTo>
                    <a:pt x="65" y="59"/>
                    <a:pt x="60" y="63"/>
                    <a:pt x="55" y="6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0" name="Google Shape;2810;p23"/>
            <p:cNvSpPr/>
            <p:nvPr/>
          </p:nvSpPr>
          <p:spPr>
            <a:xfrm>
              <a:off x="6826250" y="5470526"/>
              <a:ext cx="285750" cy="339725"/>
            </a:xfrm>
            <a:custGeom>
              <a:avLst/>
              <a:gdLst/>
              <a:ahLst/>
              <a:cxnLst/>
              <a:rect l="l" t="t" r="r" b="b"/>
              <a:pathLst>
                <a:path w="53" h="63" extrusionOk="0">
                  <a:moveTo>
                    <a:pt x="5" y="0"/>
                  </a:moveTo>
                  <a:cubicBezTo>
                    <a:pt x="22" y="17"/>
                    <a:pt x="21" y="50"/>
                    <a:pt x="0" y="63"/>
                  </a:cubicBezTo>
                  <a:cubicBezTo>
                    <a:pt x="33" y="63"/>
                    <a:pt x="33" y="63"/>
                    <a:pt x="33" y="63"/>
                  </a:cubicBezTo>
                  <a:cubicBezTo>
                    <a:pt x="38" y="63"/>
                    <a:pt x="43" y="59"/>
                    <a:pt x="44" y="54"/>
                  </a:cubicBezTo>
                  <a:cubicBezTo>
                    <a:pt x="53" y="0"/>
                    <a:pt x="53" y="0"/>
                    <a:pt x="53" y="0"/>
                  </a:cubicBezTo>
                  <a:lnTo>
                    <a:pt x="5" y="0"/>
                  </a:lnTo>
                  <a:close/>
                </a:path>
              </a:pathLst>
            </a:custGeom>
            <a:solidFill>
              <a:srgbClr val="8C8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1" name="Google Shape;2811;p23"/>
            <p:cNvSpPr/>
            <p:nvPr/>
          </p:nvSpPr>
          <p:spPr>
            <a:xfrm>
              <a:off x="6669088" y="5470526"/>
              <a:ext cx="481013" cy="92075"/>
            </a:xfrm>
            <a:custGeom>
              <a:avLst/>
              <a:gdLst/>
              <a:ahLst/>
              <a:cxnLst/>
              <a:rect l="l" t="t" r="r" b="b"/>
              <a:pathLst>
                <a:path w="89" h="17" extrusionOk="0">
                  <a:moveTo>
                    <a:pt x="81" y="17"/>
                  </a:moveTo>
                  <a:cubicBezTo>
                    <a:pt x="9" y="17"/>
                    <a:pt x="9" y="17"/>
                    <a:pt x="9" y="17"/>
                  </a:cubicBezTo>
                  <a:cubicBezTo>
                    <a:pt x="4" y="17"/>
                    <a:pt x="0" y="13"/>
                    <a:pt x="0" y="8"/>
                  </a:cubicBezTo>
                  <a:cubicBezTo>
                    <a:pt x="0" y="8"/>
                    <a:pt x="0" y="8"/>
                    <a:pt x="0" y="8"/>
                  </a:cubicBezTo>
                  <a:cubicBezTo>
                    <a:pt x="0" y="4"/>
                    <a:pt x="4" y="0"/>
                    <a:pt x="9" y="0"/>
                  </a:cubicBezTo>
                  <a:cubicBezTo>
                    <a:pt x="81" y="0"/>
                    <a:pt x="81" y="0"/>
                    <a:pt x="81" y="0"/>
                  </a:cubicBezTo>
                  <a:cubicBezTo>
                    <a:pt x="85" y="0"/>
                    <a:pt x="89" y="4"/>
                    <a:pt x="89" y="8"/>
                  </a:cubicBezTo>
                  <a:cubicBezTo>
                    <a:pt x="89" y="8"/>
                    <a:pt x="89" y="8"/>
                    <a:pt x="89" y="8"/>
                  </a:cubicBezTo>
                  <a:cubicBezTo>
                    <a:pt x="89" y="13"/>
                    <a:pt x="85" y="17"/>
                    <a:pt x="81" y="17"/>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2" name="Google Shape;2812;p23"/>
            <p:cNvSpPr/>
            <p:nvPr/>
          </p:nvSpPr>
          <p:spPr>
            <a:xfrm>
              <a:off x="5954713" y="4406901"/>
              <a:ext cx="514350" cy="512763"/>
            </a:xfrm>
            <a:prstGeom prst="ellipse">
              <a:avLst/>
            </a:prstGeom>
            <a:solidFill>
              <a:srgbClr val="FAC8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3" name="Google Shape;2813;p23"/>
            <p:cNvSpPr/>
            <p:nvPr/>
          </p:nvSpPr>
          <p:spPr>
            <a:xfrm>
              <a:off x="5954713" y="4406901"/>
              <a:ext cx="260350" cy="254000"/>
            </a:xfrm>
            <a:custGeom>
              <a:avLst/>
              <a:gdLst/>
              <a:ahLst/>
              <a:cxnLst/>
              <a:rect l="l" t="t" r="r" b="b"/>
              <a:pathLst>
                <a:path w="48" h="47" extrusionOk="0">
                  <a:moveTo>
                    <a:pt x="48" y="0"/>
                  </a:moveTo>
                  <a:cubicBezTo>
                    <a:pt x="21" y="0"/>
                    <a:pt x="0" y="21"/>
                    <a:pt x="0" y="47"/>
                  </a:cubicBezTo>
                  <a:cubicBezTo>
                    <a:pt x="48" y="47"/>
                    <a:pt x="48" y="47"/>
                    <a:pt x="48" y="47"/>
                  </a:cubicBezTo>
                  <a:lnTo>
                    <a:pt x="48" y="0"/>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4" name="Google Shape;2814;p23"/>
            <p:cNvSpPr/>
            <p:nvPr/>
          </p:nvSpPr>
          <p:spPr>
            <a:xfrm>
              <a:off x="6026150" y="4476751"/>
              <a:ext cx="373063" cy="373063"/>
            </a:xfrm>
            <a:prstGeom prst="ellipse">
              <a:avLst/>
            </a:prstGeom>
            <a:solidFill>
              <a:srgbClr val="FFA5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5" name="Google Shape;2815;p23"/>
            <p:cNvSpPr/>
            <p:nvPr/>
          </p:nvSpPr>
          <p:spPr>
            <a:xfrm>
              <a:off x="6134100" y="4503738"/>
              <a:ext cx="150813" cy="312738"/>
            </a:xfrm>
            <a:custGeom>
              <a:avLst/>
              <a:gdLst/>
              <a:ahLst/>
              <a:cxnLst/>
              <a:rect l="l" t="t" r="r" b="b"/>
              <a:pathLst>
                <a:path w="28" h="58" extrusionOk="0">
                  <a:moveTo>
                    <a:pt x="25" y="16"/>
                  </a:moveTo>
                  <a:cubicBezTo>
                    <a:pt x="24" y="17"/>
                    <a:pt x="22" y="17"/>
                    <a:pt x="21" y="16"/>
                  </a:cubicBezTo>
                  <a:cubicBezTo>
                    <a:pt x="19" y="15"/>
                    <a:pt x="18" y="15"/>
                    <a:pt x="16" y="15"/>
                  </a:cubicBezTo>
                  <a:cubicBezTo>
                    <a:pt x="12" y="15"/>
                    <a:pt x="11" y="16"/>
                    <a:pt x="11" y="19"/>
                  </a:cubicBezTo>
                  <a:cubicBezTo>
                    <a:pt x="11" y="25"/>
                    <a:pt x="28" y="25"/>
                    <a:pt x="28" y="38"/>
                  </a:cubicBezTo>
                  <a:cubicBezTo>
                    <a:pt x="28" y="44"/>
                    <a:pt x="26" y="48"/>
                    <a:pt x="20" y="50"/>
                  </a:cubicBezTo>
                  <a:cubicBezTo>
                    <a:pt x="19" y="51"/>
                    <a:pt x="18" y="52"/>
                    <a:pt x="18" y="53"/>
                  </a:cubicBezTo>
                  <a:cubicBezTo>
                    <a:pt x="18" y="55"/>
                    <a:pt x="18" y="55"/>
                    <a:pt x="18" y="55"/>
                  </a:cubicBezTo>
                  <a:cubicBezTo>
                    <a:pt x="18" y="56"/>
                    <a:pt x="16" y="58"/>
                    <a:pt x="15" y="58"/>
                  </a:cubicBezTo>
                  <a:cubicBezTo>
                    <a:pt x="15" y="58"/>
                    <a:pt x="15" y="58"/>
                    <a:pt x="15" y="58"/>
                  </a:cubicBezTo>
                  <a:cubicBezTo>
                    <a:pt x="13" y="58"/>
                    <a:pt x="11" y="56"/>
                    <a:pt x="11" y="55"/>
                  </a:cubicBezTo>
                  <a:cubicBezTo>
                    <a:pt x="11" y="54"/>
                    <a:pt x="11" y="54"/>
                    <a:pt x="11" y="54"/>
                  </a:cubicBezTo>
                  <a:cubicBezTo>
                    <a:pt x="11" y="52"/>
                    <a:pt x="10" y="51"/>
                    <a:pt x="9" y="51"/>
                  </a:cubicBezTo>
                  <a:cubicBezTo>
                    <a:pt x="6" y="50"/>
                    <a:pt x="4" y="49"/>
                    <a:pt x="2" y="48"/>
                  </a:cubicBezTo>
                  <a:cubicBezTo>
                    <a:pt x="1" y="47"/>
                    <a:pt x="0" y="45"/>
                    <a:pt x="1" y="43"/>
                  </a:cubicBezTo>
                  <a:cubicBezTo>
                    <a:pt x="2" y="42"/>
                    <a:pt x="2" y="42"/>
                    <a:pt x="2" y="42"/>
                  </a:cubicBezTo>
                  <a:cubicBezTo>
                    <a:pt x="3" y="41"/>
                    <a:pt x="5" y="40"/>
                    <a:pt x="6" y="41"/>
                  </a:cubicBezTo>
                  <a:cubicBezTo>
                    <a:pt x="9" y="42"/>
                    <a:pt x="11" y="43"/>
                    <a:pt x="13" y="43"/>
                  </a:cubicBezTo>
                  <a:cubicBezTo>
                    <a:pt x="17" y="43"/>
                    <a:pt x="19" y="42"/>
                    <a:pt x="19" y="39"/>
                  </a:cubicBezTo>
                  <a:cubicBezTo>
                    <a:pt x="19" y="32"/>
                    <a:pt x="1" y="32"/>
                    <a:pt x="1" y="19"/>
                  </a:cubicBezTo>
                  <a:cubicBezTo>
                    <a:pt x="1" y="14"/>
                    <a:pt x="4" y="9"/>
                    <a:pt x="9" y="7"/>
                  </a:cubicBezTo>
                  <a:cubicBezTo>
                    <a:pt x="10" y="7"/>
                    <a:pt x="11" y="6"/>
                    <a:pt x="11" y="4"/>
                  </a:cubicBezTo>
                  <a:cubicBezTo>
                    <a:pt x="11" y="3"/>
                    <a:pt x="11" y="3"/>
                    <a:pt x="11" y="3"/>
                  </a:cubicBezTo>
                  <a:cubicBezTo>
                    <a:pt x="11" y="1"/>
                    <a:pt x="13" y="0"/>
                    <a:pt x="15" y="0"/>
                  </a:cubicBezTo>
                  <a:cubicBezTo>
                    <a:pt x="15" y="0"/>
                    <a:pt x="15" y="0"/>
                    <a:pt x="15" y="0"/>
                  </a:cubicBezTo>
                  <a:cubicBezTo>
                    <a:pt x="16" y="0"/>
                    <a:pt x="18" y="1"/>
                    <a:pt x="18" y="3"/>
                  </a:cubicBezTo>
                  <a:cubicBezTo>
                    <a:pt x="18" y="4"/>
                    <a:pt x="18" y="4"/>
                    <a:pt x="18" y="4"/>
                  </a:cubicBezTo>
                  <a:cubicBezTo>
                    <a:pt x="18" y="6"/>
                    <a:pt x="19" y="7"/>
                    <a:pt x="20" y="7"/>
                  </a:cubicBezTo>
                  <a:cubicBezTo>
                    <a:pt x="22" y="8"/>
                    <a:pt x="24" y="9"/>
                    <a:pt x="25" y="10"/>
                  </a:cubicBezTo>
                  <a:cubicBezTo>
                    <a:pt x="27" y="11"/>
                    <a:pt x="27" y="13"/>
                    <a:pt x="26" y="15"/>
                  </a:cubicBezTo>
                  <a:lnTo>
                    <a:pt x="25" y="16"/>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6" name="Google Shape;2816;p23"/>
            <p:cNvSpPr/>
            <p:nvPr/>
          </p:nvSpPr>
          <p:spPr>
            <a:xfrm>
              <a:off x="5981700" y="4919663"/>
              <a:ext cx="233363" cy="231775"/>
            </a:xfrm>
            <a:custGeom>
              <a:avLst/>
              <a:gdLst/>
              <a:ahLst/>
              <a:cxnLst/>
              <a:rect l="l" t="t" r="r" b="b"/>
              <a:pathLst>
                <a:path w="43" h="43" extrusionOk="0">
                  <a:moveTo>
                    <a:pt x="32" y="11"/>
                  </a:moveTo>
                  <a:cubicBezTo>
                    <a:pt x="43" y="21"/>
                    <a:pt x="40" y="41"/>
                    <a:pt x="40" y="41"/>
                  </a:cubicBezTo>
                  <a:cubicBezTo>
                    <a:pt x="40" y="41"/>
                    <a:pt x="21" y="43"/>
                    <a:pt x="10" y="33"/>
                  </a:cubicBezTo>
                  <a:cubicBezTo>
                    <a:pt x="0" y="22"/>
                    <a:pt x="2" y="3"/>
                    <a:pt x="2" y="3"/>
                  </a:cubicBezTo>
                  <a:cubicBezTo>
                    <a:pt x="2" y="3"/>
                    <a:pt x="22" y="0"/>
                    <a:pt x="32" y="11"/>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7" name="Google Shape;2817;p23"/>
            <p:cNvSpPr/>
            <p:nvPr/>
          </p:nvSpPr>
          <p:spPr>
            <a:xfrm>
              <a:off x="6219825" y="4919663"/>
              <a:ext cx="233363" cy="231775"/>
            </a:xfrm>
            <a:custGeom>
              <a:avLst/>
              <a:gdLst/>
              <a:ahLst/>
              <a:cxnLst/>
              <a:rect l="l" t="t" r="r" b="b"/>
              <a:pathLst>
                <a:path w="43" h="43" extrusionOk="0">
                  <a:moveTo>
                    <a:pt x="10" y="11"/>
                  </a:moveTo>
                  <a:cubicBezTo>
                    <a:pt x="0" y="21"/>
                    <a:pt x="2" y="41"/>
                    <a:pt x="2" y="41"/>
                  </a:cubicBezTo>
                  <a:cubicBezTo>
                    <a:pt x="2" y="41"/>
                    <a:pt x="22" y="43"/>
                    <a:pt x="32" y="33"/>
                  </a:cubicBezTo>
                  <a:cubicBezTo>
                    <a:pt x="43" y="22"/>
                    <a:pt x="40" y="3"/>
                    <a:pt x="40" y="3"/>
                  </a:cubicBezTo>
                  <a:cubicBezTo>
                    <a:pt x="40" y="3"/>
                    <a:pt x="21" y="0"/>
                    <a:pt x="10" y="11"/>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8" name="Google Shape;2818;p23"/>
            <p:cNvSpPr/>
            <p:nvPr/>
          </p:nvSpPr>
          <p:spPr>
            <a:xfrm>
              <a:off x="5949950" y="5151438"/>
              <a:ext cx="265113" cy="265113"/>
            </a:xfrm>
            <a:custGeom>
              <a:avLst/>
              <a:gdLst/>
              <a:ahLst/>
              <a:cxnLst/>
              <a:rect l="l" t="t" r="r" b="b"/>
              <a:pathLst>
                <a:path w="49" h="49" extrusionOk="0">
                  <a:moveTo>
                    <a:pt x="37" y="12"/>
                  </a:moveTo>
                  <a:cubicBezTo>
                    <a:pt x="49" y="24"/>
                    <a:pt x="46" y="46"/>
                    <a:pt x="46" y="46"/>
                  </a:cubicBezTo>
                  <a:cubicBezTo>
                    <a:pt x="46" y="46"/>
                    <a:pt x="24" y="49"/>
                    <a:pt x="12" y="37"/>
                  </a:cubicBezTo>
                  <a:cubicBezTo>
                    <a:pt x="0" y="25"/>
                    <a:pt x="2" y="2"/>
                    <a:pt x="2" y="2"/>
                  </a:cubicBezTo>
                  <a:cubicBezTo>
                    <a:pt x="2" y="2"/>
                    <a:pt x="25" y="0"/>
                    <a:pt x="37"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19" name="Google Shape;2819;p23"/>
            <p:cNvSpPr/>
            <p:nvPr/>
          </p:nvSpPr>
          <p:spPr>
            <a:xfrm>
              <a:off x="6219825" y="5151438"/>
              <a:ext cx="265113" cy="265113"/>
            </a:xfrm>
            <a:custGeom>
              <a:avLst/>
              <a:gdLst/>
              <a:ahLst/>
              <a:cxnLst/>
              <a:rect l="l" t="t" r="r" b="b"/>
              <a:pathLst>
                <a:path w="49" h="49" extrusionOk="0">
                  <a:moveTo>
                    <a:pt x="12" y="12"/>
                  </a:moveTo>
                  <a:cubicBezTo>
                    <a:pt x="0" y="24"/>
                    <a:pt x="2" y="46"/>
                    <a:pt x="2" y="46"/>
                  </a:cubicBezTo>
                  <a:cubicBezTo>
                    <a:pt x="2" y="46"/>
                    <a:pt x="25" y="49"/>
                    <a:pt x="37" y="37"/>
                  </a:cubicBezTo>
                  <a:cubicBezTo>
                    <a:pt x="49" y="25"/>
                    <a:pt x="46" y="2"/>
                    <a:pt x="46" y="2"/>
                  </a:cubicBezTo>
                  <a:cubicBezTo>
                    <a:pt x="46" y="2"/>
                    <a:pt x="24" y="0"/>
                    <a:pt x="12"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0" name="Google Shape;2820;p23"/>
            <p:cNvSpPr/>
            <p:nvPr/>
          </p:nvSpPr>
          <p:spPr>
            <a:xfrm>
              <a:off x="6010275" y="5470526"/>
              <a:ext cx="398463" cy="339725"/>
            </a:xfrm>
            <a:custGeom>
              <a:avLst/>
              <a:gdLst/>
              <a:ahLst/>
              <a:cxnLst/>
              <a:rect l="l" t="t" r="r" b="b"/>
              <a:pathLst>
                <a:path w="74" h="63" extrusionOk="0">
                  <a:moveTo>
                    <a:pt x="54" y="63"/>
                  </a:moveTo>
                  <a:cubicBezTo>
                    <a:pt x="20" y="63"/>
                    <a:pt x="20" y="63"/>
                    <a:pt x="20" y="63"/>
                  </a:cubicBezTo>
                  <a:cubicBezTo>
                    <a:pt x="15" y="63"/>
                    <a:pt x="10" y="59"/>
                    <a:pt x="9" y="54"/>
                  </a:cubicBezTo>
                  <a:cubicBezTo>
                    <a:pt x="0" y="0"/>
                    <a:pt x="0" y="0"/>
                    <a:pt x="0" y="0"/>
                  </a:cubicBezTo>
                  <a:cubicBezTo>
                    <a:pt x="74" y="0"/>
                    <a:pt x="74" y="0"/>
                    <a:pt x="74" y="0"/>
                  </a:cubicBezTo>
                  <a:cubicBezTo>
                    <a:pt x="65" y="54"/>
                    <a:pt x="65" y="54"/>
                    <a:pt x="65" y="54"/>
                  </a:cubicBezTo>
                  <a:cubicBezTo>
                    <a:pt x="64" y="59"/>
                    <a:pt x="60" y="63"/>
                    <a:pt x="54" y="6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1" name="Google Shape;2821;p23"/>
            <p:cNvSpPr/>
            <p:nvPr/>
          </p:nvSpPr>
          <p:spPr>
            <a:xfrm>
              <a:off x="6127750" y="5470526"/>
              <a:ext cx="280988" cy="339725"/>
            </a:xfrm>
            <a:custGeom>
              <a:avLst/>
              <a:gdLst/>
              <a:ahLst/>
              <a:cxnLst/>
              <a:rect l="l" t="t" r="r" b="b"/>
              <a:pathLst>
                <a:path w="52" h="63" extrusionOk="0">
                  <a:moveTo>
                    <a:pt x="4" y="0"/>
                  </a:moveTo>
                  <a:cubicBezTo>
                    <a:pt x="22" y="17"/>
                    <a:pt x="20" y="50"/>
                    <a:pt x="0" y="63"/>
                  </a:cubicBezTo>
                  <a:cubicBezTo>
                    <a:pt x="32" y="63"/>
                    <a:pt x="32" y="63"/>
                    <a:pt x="32" y="63"/>
                  </a:cubicBezTo>
                  <a:cubicBezTo>
                    <a:pt x="38" y="63"/>
                    <a:pt x="42" y="59"/>
                    <a:pt x="43" y="54"/>
                  </a:cubicBezTo>
                  <a:cubicBezTo>
                    <a:pt x="52" y="0"/>
                    <a:pt x="52" y="0"/>
                    <a:pt x="52" y="0"/>
                  </a:cubicBezTo>
                  <a:lnTo>
                    <a:pt x="4" y="0"/>
                  </a:lnTo>
                  <a:close/>
                </a:path>
              </a:pathLst>
            </a:custGeom>
            <a:solidFill>
              <a:srgbClr val="8C8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2" name="Google Shape;2822;p23"/>
            <p:cNvSpPr/>
            <p:nvPr/>
          </p:nvSpPr>
          <p:spPr>
            <a:xfrm>
              <a:off x="5972175" y="5470526"/>
              <a:ext cx="474663" cy="92075"/>
            </a:xfrm>
            <a:custGeom>
              <a:avLst/>
              <a:gdLst/>
              <a:ahLst/>
              <a:cxnLst/>
              <a:rect l="l" t="t" r="r" b="b"/>
              <a:pathLst>
                <a:path w="88" h="17" extrusionOk="0">
                  <a:moveTo>
                    <a:pt x="80" y="17"/>
                  </a:moveTo>
                  <a:cubicBezTo>
                    <a:pt x="8" y="17"/>
                    <a:pt x="8" y="17"/>
                    <a:pt x="8" y="17"/>
                  </a:cubicBezTo>
                  <a:cubicBezTo>
                    <a:pt x="4" y="17"/>
                    <a:pt x="0" y="13"/>
                    <a:pt x="0" y="8"/>
                  </a:cubicBezTo>
                  <a:cubicBezTo>
                    <a:pt x="0" y="8"/>
                    <a:pt x="0" y="8"/>
                    <a:pt x="0" y="8"/>
                  </a:cubicBezTo>
                  <a:cubicBezTo>
                    <a:pt x="0" y="4"/>
                    <a:pt x="4" y="0"/>
                    <a:pt x="8" y="0"/>
                  </a:cubicBezTo>
                  <a:cubicBezTo>
                    <a:pt x="80" y="0"/>
                    <a:pt x="80" y="0"/>
                    <a:pt x="80" y="0"/>
                  </a:cubicBezTo>
                  <a:cubicBezTo>
                    <a:pt x="85" y="0"/>
                    <a:pt x="88" y="4"/>
                    <a:pt x="88" y="8"/>
                  </a:cubicBezTo>
                  <a:cubicBezTo>
                    <a:pt x="88" y="8"/>
                    <a:pt x="88" y="8"/>
                    <a:pt x="88" y="8"/>
                  </a:cubicBezTo>
                  <a:cubicBezTo>
                    <a:pt x="88" y="13"/>
                    <a:pt x="85" y="17"/>
                    <a:pt x="80" y="17"/>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23"/>
            <p:cNvSpPr/>
            <p:nvPr/>
          </p:nvSpPr>
          <p:spPr>
            <a:xfrm>
              <a:off x="5273675" y="4649788"/>
              <a:ext cx="514350" cy="517525"/>
            </a:xfrm>
            <a:prstGeom prst="ellipse">
              <a:avLst/>
            </a:prstGeom>
            <a:solidFill>
              <a:srgbClr val="FAC8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23"/>
            <p:cNvSpPr/>
            <p:nvPr/>
          </p:nvSpPr>
          <p:spPr>
            <a:xfrm>
              <a:off x="5273675" y="4649788"/>
              <a:ext cx="260350" cy="258763"/>
            </a:xfrm>
            <a:custGeom>
              <a:avLst/>
              <a:gdLst/>
              <a:ahLst/>
              <a:cxnLst/>
              <a:rect l="l" t="t" r="r" b="b"/>
              <a:pathLst>
                <a:path w="48" h="48" extrusionOk="0">
                  <a:moveTo>
                    <a:pt x="48" y="0"/>
                  </a:moveTo>
                  <a:cubicBezTo>
                    <a:pt x="21" y="0"/>
                    <a:pt x="0" y="21"/>
                    <a:pt x="0" y="48"/>
                  </a:cubicBezTo>
                  <a:cubicBezTo>
                    <a:pt x="48" y="48"/>
                    <a:pt x="48" y="48"/>
                    <a:pt x="48" y="48"/>
                  </a:cubicBezTo>
                  <a:lnTo>
                    <a:pt x="48" y="0"/>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23"/>
            <p:cNvSpPr/>
            <p:nvPr/>
          </p:nvSpPr>
          <p:spPr>
            <a:xfrm>
              <a:off x="5345113" y="4719638"/>
              <a:ext cx="373063" cy="373063"/>
            </a:xfrm>
            <a:prstGeom prst="ellipse">
              <a:avLst/>
            </a:prstGeom>
            <a:solidFill>
              <a:srgbClr val="FFA5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23"/>
            <p:cNvSpPr/>
            <p:nvPr/>
          </p:nvSpPr>
          <p:spPr>
            <a:xfrm>
              <a:off x="5453063" y="4746626"/>
              <a:ext cx="157163" cy="312738"/>
            </a:xfrm>
            <a:custGeom>
              <a:avLst/>
              <a:gdLst/>
              <a:ahLst/>
              <a:cxnLst/>
              <a:rect l="l" t="t" r="r" b="b"/>
              <a:pathLst>
                <a:path w="29" h="58" extrusionOk="0">
                  <a:moveTo>
                    <a:pt x="25" y="16"/>
                  </a:moveTo>
                  <a:cubicBezTo>
                    <a:pt x="24" y="17"/>
                    <a:pt x="22" y="18"/>
                    <a:pt x="21" y="17"/>
                  </a:cubicBezTo>
                  <a:cubicBezTo>
                    <a:pt x="19" y="16"/>
                    <a:pt x="18" y="15"/>
                    <a:pt x="16" y="15"/>
                  </a:cubicBezTo>
                  <a:cubicBezTo>
                    <a:pt x="12" y="15"/>
                    <a:pt x="11" y="16"/>
                    <a:pt x="11" y="19"/>
                  </a:cubicBezTo>
                  <a:cubicBezTo>
                    <a:pt x="11" y="26"/>
                    <a:pt x="29" y="25"/>
                    <a:pt x="29" y="38"/>
                  </a:cubicBezTo>
                  <a:cubicBezTo>
                    <a:pt x="29" y="44"/>
                    <a:pt x="26" y="49"/>
                    <a:pt x="20" y="51"/>
                  </a:cubicBezTo>
                  <a:cubicBezTo>
                    <a:pt x="19" y="51"/>
                    <a:pt x="18" y="52"/>
                    <a:pt x="18" y="54"/>
                  </a:cubicBezTo>
                  <a:cubicBezTo>
                    <a:pt x="18" y="55"/>
                    <a:pt x="18" y="55"/>
                    <a:pt x="18" y="55"/>
                  </a:cubicBezTo>
                  <a:cubicBezTo>
                    <a:pt x="18" y="57"/>
                    <a:pt x="16" y="58"/>
                    <a:pt x="15" y="58"/>
                  </a:cubicBezTo>
                  <a:cubicBezTo>
                    <a:pt x="15" y="58"/>
                    <a:pt x="15" y="58"/>
                    <a:pt x="15" y="58"/>
                  </a:cubicBezTo>
                  <a:cubicBezTo>
                    <a:pt x="13" y="58"/>
                    <a:pt x="11" y="57"/>
                    <a:pt x="11" y="55"/>
                  </a:cubicBezTo>
                  <a:cubicBezTo>
                    <a:pt x="11" y="54"/>
                    <a:pt x="11" y="54"/>
                    <a:pt x="11" y="54"/>
                  </a:cubicBezTo>
                  <a:cubicBezTo>
                    <a:pt x="11" y="53"/>
                    <a:pt x="10" y="52"/>
                    <a:pt x="9" y="51"/>
                  </a:cubicBezTo>
                  <a:cubicBezTo>
                    <a:pt x="7" y="51"/>
                    <a:pt x="4" y="50"/>
                    <a:pt x="2" y="49"/>
                  </a:cubicBezTo>
                  <a:cubicBezTo>
                    <a:pt x="1" y="48"/>
                    <a:pt x="0" y="45"/>
                    <a:pt x="1" y="44"/>
                  </a:cubicBezTo>
                  <a:cubicBezTo>
                    <a:pt x="2" y="43"/>
                    <a:pt x="2" y="43"/>
                    <a:pt x="2" y="43"/>
                  </a:cubicBezTo>
                  <a:cubicBezTo>
                    <a:pt x="3" y="41"/>
                    <a:pt x="5" y="41"/>
                    <a:pt x="6" y="41"/>
                  </a:cubicBezTo>
                  <a:cubicBezTo>
                    <a:pt x="9" y="43"/>
                    <a:pt x="11" y="44"/>
                    <a:pt x="13" y="44"/>
                  </a:cubicBezTo>
                  <a:cubicBezTo>
                    <a:pt x="17" y="44"/>
                    <a:pt x="19" y="42"/>
                    <a:pt x="19" y="39"/>
                  </a:cubicBezTo>
                  <a:cubicBezTo>
                    <a:pt x="19" y="32"/>
                    <a:pt x="1" y="32"/>
                    <a:pt x="1" y="20"/>
                  </a:cubicBezTo>
                  <a:cubicBezTo>
                    <a:pt x="1" y="14"/>
                    <a:pt x="4" y="10"/>
                    <a:pt x="9" y="8"/>
                  </a:cubicBezTo>
                  <a:cubicBezTo>
                    <a:pt x="10" y="7"/>
                    <a:pt x="11" y="6"/>
                    <a:pt x="11" y="5"/>
                  </a:cubicBezTo>
                  <a:cubicBezTo>
                    <a:pt x="11" y="4"/>
                    <a:pt x="11" y="4"/>
                    <a:pt x="11" y="4"/>
                  </a:cubicBezTo>
                  <a:cubicBezTo>
                    <a:pt x="11" y="2"/>
                    <a:pt x="13" y="0"/>
                    <a:pt x="15" y="0"/>
                  </a:cubicBezTo>
                  <a:cubicBezTo>
                    <a:pt x="15" y="0"/>
                    <a:pt x="15" y="0"/>
                    <a:pt x="15" y="0"/>
                  </a:cubicBezTo>
                  <a:cubicBezTo>
                    <a:pt x="16" y="0"/>
                    <a:pt x="18" y="2"/>
                    <a:pt x="18" y="4"/>
                  </a:cubicBezTo>
                  <a:cubicBezTo>
                    <a:pt x="18" y="5"/>
                    <a:pt x="18" y="5"/>
                    <a:pt x="18" y="5"/>
                  </a:cubicBezTo>
                  <a:cubicBezTo>
                    <a:pt x="18" y="6"/>
                    <a:pt x="19" y="7"/>
                    <a:pt x="20" y="8"/>
                  </a:cubicBezTo>
                  <a:cubicBezTo>
                    <a:pt x="22" y="8"/>
                    <a:pt x="24" y="9"/>
                    <a:pt x="26" y="10"/>
                  </a:cubicBezTo>
                  <a:cubicBezTo>
                    <a:pt x="27" y="12"/>
                    <a:pt x="27" y="14"/>
                    <a:pt x="26" y="15"/>
                  </a:cubicBezTo>
                  <a:lnTo>
                    <a:pt x="25" y="16"/>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23"/>
            <p:cNvSpPr/>
            <p:nvPr/>
          </p:nvSpPr>
          <p:spPr>
            <a:xfrm>
              <a:off x="5300663" y="5167313"/>
              <a:ext cx="233363" cy="233363"/>
            </a:xfrm>
            <a:custGeom>
              <a:avLst/>
              <a:gdLst/>
              <a:ahLst/>
              <a:cxnLst/>
              <a:rect l="l" t="t" r="r" b="b"/>
              <a:pathLst>
                <a:path w="43" h="43" extrusionOk="0">
                  <a:moveTo>
                    <a:pt x="32" y="10"/>
                  </a:moveTo>
                  <a:cubicBezTo>
                    <a:pt x="43" y="21"/>
                    <a:pt x="40" y="40"/>
                    <a:pt x="40" y="40"/>
                  </a:cubicBezTo>
                  <a:cubicBezTo>
                    <a:pt x="40" y="40"/>
                    <a:pt x="21" y="43"/>
                    <a:pt x="10" y="32"/>
                  </a:cubicBezTo>
                  <a:cubicBezTo>
                    <a:pt x="0" y="22"/>
                    <a:pt x="2" y="2"/>
                    <a:pt x="2" y="2"/>
                  </a:cubicBezTo>
                  <a:cubicBezTo>
                    <a:pt x="2" y="2"/>
                    <a:pt x="22" y="0"/>
                    <a:pt x="32"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23"/>
            <p:cNvSpPr/>
            <p:nvPr/>
          </p:nvSpPr>
          <p:spPr>
            <a:xfrm>
              <a:off x="5538788" y="5167313"/>
              <a:ext cx="233363" cy="233363"/>
            </a:xfrm>
            <a:custGeom>
              <a:avLst/>
              <a:gdLst/>
              <a:ahLst/>
              <a:cxnLst/>
              <a:rect l="l" t="t" r="r" b="b"/>
              <a:pathLst>
                <a:path w="43" h="43" extrusionOk="0">
                  <a:moveTo>
                    <a:pt x="10" y="10"/>
                  </a:moveTo>
                  <a:cubicBezTo>
                    <a:pt x="0" y="21"/>
                    <a:pt x="2" y="40"/>
                    <a:pt x="2" y="40"/>
                  </a:cubicBezTo>
                  <a:cubicBezTo>
                    <a:pt x="2" y="40"/>
                    <a:pt x="22" y="43"/>
                    <a:pt x="32" y="32"/>
                  </a:cubicBezTo>
                  <a:cubicBezTo>
                    <a:pt x="43" y="22"/>
                    <a:pt x="40" y="2"/>
                    <a:pt x="40" y="2"/>
                  </a:cubicBezTo>
                  <a:cubicBezTo>
                    <a:pt x="40" y="2"/>
                    <a:pt x="21" y="0"/>
                    <a:pt x="10"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23"/>
            <p:cNvSpPr/>
            <p:nvPr/>
          </p:nvSpPr>
          <p:spPr>
            <a:xfrm>
              <a:off x="5329238" y="5470526"/>
              <a:ext cx="398463" cy="339725"/>
            </a:xfrm>
            <a:custGeom>
              <a:avLst/>
              <a:gdLst/>
              <a:ahLst/>
              <a:cxnLst/>
              <a:rect l="l" t="t" r="r" b="b"/>
              <a:pathLst>
                <a:path w="74" h="63" extrusionOk="0">
                  <a:moveTo>
                    <a:pt x="54" y="63"/>
                  </a:moveTo>
                  <a:cubicBezTo>
                    <a:pt x="20" y="63"/>
                    <a:pt x="20" y="63"/>
                    <a:pt x="20" y="63"/>
                  </a:cubicBezTo>
                  <a:cubicBezTo>
                    <a:pt x="15" y="63"/>
                    <a:pt x="10" y="59"/>
                    <a:pt x="9" y="54"/>
                  </a:cubicBezTo>
                  <a:cubicBezTo>
                    <a:pt x="0" y="0"/>
                    <a:pt x="0" y="0"/>
                    <a:pt x="0" y="0"/>
                  </a:cubicBezTo>
                  <a:cubicBezTo>
                    <a:pt x="74" y="0"/>
                    <a:pt x="74" y="0"/>
                    <a:pt x="74" y="0"/>
                  </a:cubicBezTo>
                  <a:cubicBezTo>
                    <a:pt x="65" y="54"/>
                    <a:pt x="65" y="54"/>
                    <a:pt x="65" y="54"/>
                  </a:cubicBezTo>
                  <a:cubicBezTo>
                    <a:pt x="65" y="59"/>
                    <a:pt x="60" y="63"/>
                    <a:pt x="54" y="6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23"/>
            <p:cNvSpPr/>
            <p:nvPr/>
          </p:nvSpPr>
          <p:spPr>
            <a:xfrm>
              <a:off x="5446713" y="5470526"/>
              <a:ext cx="280988" cy="339725"/>
            </a:xfrm>
            <a:custGeom>
              <a:avLst/>
              <a:gdLst/>
              <a:ahLst/>
              <a:cxnLst/>
              <a:rect l="l" t="t" r="r" b="b"/>
              <a:pathLst>
                <a:path w="52" h="63" extrusionOk="0">
                  <a:moveTo>
                    <a:pt x="4" y="0"/>
                  </a:moveTo>
                  <a:cubicBezTo>
                    <a:pt x="22" y="17"/>
                    <a:pt x="20" y="50"/>
                    <a:pt x="0" y="63"/>
                  </a:cubicBezTo>
                  <a:cubicBezTo>
                    <a:pt x="32" y="63"/>
                    <a:pt x="32" y="63"/>
                    <a:pt x="32" y="63"/>
                  </a:cubicBezTo>
                  <a:cubicBezTo>
                    <a:pt x="38" y="63"/>
                    <a:pt x="43" y="59"/>
                    <a:pt x="43" y="54"/>
                  </a:cubicBezTo>
                  <a:cubicBezTo>
                    <a:pt x="52" y="0"/>
                    <a:pt x="52" y="0"/>
                    <a:pt x="52" y="0"/>
                  </a:cubicBezTo>
                  <a:lnTo>
                    <a:pt x="4" y="0"/>
                  </a:lnTo>
                  <a:close/>
                </a:path>
              </a:pathLst>
            </a:custGeom>
            <a:solidFill>
              <a:srgbClr val="8C8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23"/>
            <p:cNvSpPr/>
            <p:nvPr/>
          </p:nvSpPr>
          <p:spPr>
            <a:xfrm>
              <a:off x="5291138" y="5470526"/>
              <a:ext cx="474663" cy="92075"/>
            </a:xfrm>
            <a:custGeom>
              <a:avLst/>
              <a:gdLst/>
              <a:ahLst/>
              <a:cxnLst/>
              <a:rect l="l" t="t" r="r" b="b"/>
              <a:pathLst>
                <a:path w="88" h="17" extrusionOk="0">
                  <a:moveTo>
                    <a:pt x="80" y="17"/>
                  </a:moveTo>
                  <a:cubicBezTo>
                    <a:pt x="8" y="17"/>
                    <a:pt x="8" y="17"/>
                    <a:pt x="8" y="17"/>
                  </a:cubicBezTo>
                  <a:cubicBezTo>
                    <a:pt x="4" y="17"/>
                    <a:pt x="0" y="13"/>
                    <a:pt x="0" y="8"/>
                  </a:cubicBezTo>
                  <a:cubicBezTo>
                    <a:pt x="0" y="8"/>
                    <a:pt x="0" y="8"/>
                    <a:pt x="0" y="8"/>
                  </a:cubicBezTo>
                  <a:cubicBezTo>
                    <a:pt x="0" y="4"/>
                    <a:pt x="4" y="0"/>
                    <a:pt x="8" y="0"/>
                  </a:cubicBezTo>
                  <a:cubicBezTo>
                    <a:pt x="80" y="0"/>
                    <a:pt x="80" y="0"/>
                    <a:pt x="80" y="0"/>
                  </a:cubicBezTo>
                  <a:cubicBezTo>
                    <a:pt x="85" y="0"/>
                    <a:pt x="88" y="4"/>
                    <a:pt x="88" y="8"/>
                  </a:cubicBezTo>
                  <a:cubicBezTo>
                    <a:pt x="88" y="8"/>
                    <a:pt x="88" y="8"/>
                    <a:pt x="88" y="8"/>
                  </a:cubicBezTo>
                  <a:cubicBezTo>
                    <a:pt x="88" y="13"/>
                    <a:pt x="85" y="17"/>
                    <a:pt x="80" y="17"/>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23"/>
            <p:cNvSpPr/>
            <p:nvPr/>
          </p:nvSpPr>
          <p:spPr>
            <a:xfrm>
              <a:off x="5280025" y="3833813"/>
              <a:ext cx="1069975" cy="642938"/>
            </a:xfrm>
            <a:custGeom>
              <a:avLst/>
              <a:gdLst/>
              <a:ahLst/>
              <a:cxnLst/>
              <a:rect l="l" t="t" r="r" b="b"/>
              <a:pathLst>
                <a:path w="198" h="119" extrusionOk="0">
                  <a:moveTo>
                    <a:pt x="197" y="79"/>
                  </a:moveTo>
                  <a:cubicBezTo>
                    <a:pt x="198" y="78"/>
                    <a:pt x="198" y="77"/>
                    <a:pt x="197" y="76"/>
                  </a:cubicBezTo>
                  <a:cubicBezTo>
                    <a:pt x="194" y="74"/>
                    <a:pt x="194" y="74"/>
                    <a:pt x="194" y="74"/>
                  </a:cubicBezTo>
                  <a:cubicBezTo>
                    <a:pt x="189" y="75"/>
                    <a:pt x="183" y="76"/>
                    <a:pt x="178" y="75"/>
                  </a:cubicBezTo>
                  <a:cubicBezTo>
                    <a:pt x="125" y="65"/>
                    <a:pt x="125" y="65"/>
                    <a:pt x="125" y="65"/>
                  </a:cubicBezTo>
                  <a:cubicBezTo>
                    <a:pt x="120" y="64"/>
                    <a:pt x="118" y="58"/>
                    <a:pt x="120" y="54"/>
                  </a:cubicBezTo>
                  <a:cubicBezTo>
                    <a:pt x="122" y="52"/>
                    <a:pt x="123" y="50"/>
                    <a:pt x="125" y="48"/>
                  </a:cubicBezTo>
                  <a:cubicBezTo>
                    <a:pt x="126" y="46"/>
                    <a:pt x="126" y="43"/>
                    <a:pt x="123" y="41"/>
                  </a:cubicBezTo>
                  <a:cubicBezTo>
                    <a:pt x="68" y="4"/>
                    <a:pt x="68" y="4"/>
                    <a:pt x="68" y="4"/>
                  </a:cubicBezTo>
                  <a:cubicBezTo>
                    <a:pt x="66" y="2"/>
                    <a:pt x="63" y="3"/>
                    <a:pt x="62" y="5"/>
                  </a:cubicBezTo>
                  <a:cubicBezTo>
                    <a:pt x="62" y="5"/>
                    <a:pt x="62" y="5"/>
                    <a:pt x="62" y="5"/>
                  </a:cubicBezTo>
                  <a:cubicBezTo>
                    <a:pt x="60" y="8"/>
                    <a:pt x="56" y="9"/>
                    <a:pt x="53" y="7"/>
                  </a:cubicBezTo>
                  <a:cubicBezTo>
                    <a:pt x="38" y="0"/>
                    <a:pt x="19" y="5"/>
                    <a:pt x="9" y="20"/>
                  </a:cubicBezTo>
                  <a:cubicBezTo>
                    <a:pt x="0" y="34"/>
                    <a:pt x="2" y="53"/>
                    <a:pt x="15" y="65"/>
                  </a:cubicBezTo>
                  <a:cubicBezTo>
                    <a:pt x="17" y="67"/>
                    <a:pt x="17" y="71"/>
                    <a:pt x="15" y="73"/>
                  </a:cubicBezTo>
                  <a:cubicBezTo>
                    <a:pt x="15" y="73"/>
                    <a:pt x="15" y="73"/>
                    <a:pt x="15" y="73"/>
                  </a:cubicBezTo>
                  <a:cubicBezTo>
                    <a:pt x="15" y="75"/>
                    <a:pt x="14" y="76"/>
                    <a:pt x="15" y="77"/>
                  </a:cubicBezTo>
                  <a:cubicBezTo>
                    <a:pt x="15" y="78"/>
                    <a:pt x="16" y="80"/>
                    <a:pt x="17" y="80"/>
                  </a:cubicBezTo>
                  <a:cubicBezTo>
                    <a:pt x="72" y="117"/>
                    <a:pt x="72" y="117"/>
                    <a:pt x="72" y="117"/>
                  </a:cubicBezTo>
                  <a:cubicBezTo>
                    <a:pt x="74" y="119"/>
                    <a:pt x="77" y="118"/>
                    <a:pt x="79" y="116"/>
                  </a:cubicBezTo>
                  <a:cubicBezTo>
                    <a:pt x="87" y="104"/>
                    <a:pt x="87" y="104"/>
                    <a:pt x="87" y="104"/>
                  </a:cubicBezTo>
                  <a:cubicBezTo>
                    <a:pt x="91" y="97"/>
                    <a:pt x="99" y="93"/>
                    <a:pt x="108" y="92"/>
                  </a:cubicBezTo>
                  <a:cubicBezTo>
                    <a:pt x="170" y="89"/>
                    <a:pt x="170" y="89"/>
                    <a:pt x="170" y="89"/>
                  </a:cubicBezTo>
                  <a:cubicBezTo>
                    <a:pt x="174" y="89"/>
                    <a:pt x="179" y="91"/>
                    <a:pt x="181" y="94"/>
                  </a:cubicBezTo>
                  <a:cubicBezTo>
                    <a:pt x="183" y="96"/>
                    <a:pt x="186" y="95"/>
                    <a:pt x="188" y="93"/>
                  </a:cubicBezTo>
                  <a:lnTo>
                    <a:pt x="197" y="79"/>
                  </a:lnTo>
                  <a:close/>
                  <a:moveTo>
                    <a:pt x="18" y="26"/>
                  </a:moveTo>
                  <a:cubicBezTo>
                    <a:pt x="25" y="16"/>
                    <a:pt x="36" y="13"/>
                    <a:pt x="47" y="16"/>
                  </a:cubicBezTo>
                  <a:cubicBezTo>
                    <a:pt x="48" y="17"/>
                    <a:pt x="49" y="18"/>
                    <a:pt x="50" y="19"/>
                  </a:cubicBezTo>
                  <a:cubicBezTo>
                    <a:pt x="50" y="21"/>
                    <a:pt x="50" y="22"/>
                    <a:pt x="49" y="24"/>
                  </a:cubicBezTo>
                  <a:cubicBezTo>
                    <a:pt x="42" y="34"/>
                    <a:pt x="35" y="45"/>
                    <a:pt x="28" y="55"/>
                  </a:cubicBezTo>
                  <a:cubicBezTo>
                    <a:pt x="27" y="56"/>
                    <a:pt x="26" y="57"/>
                    <a:pt x="24" y="57"/>
                  </a:cubicBezTo>
                  <a:cubicBezTo>
                    <a:pt x="23" y="57"/>
                    <a:pt x="21" y="57"/>
                    <a:pt x="20" y="56"/>
                  </a:cubicBezTo>
                  <a:cubicBezTo>
                    <a:pt x="13" y="47"/>
                    <a:pt x="12" y="35"/>
                    <a:pt x="18" y="26"/>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23"/>
            <p:cNvSpPr/>
            <p:nvPr/>
          </p:nvSpPr>
          <p:spPr>
            <a:xfrm>
              <a:off x="5214938" y="3829051"/>
              <a:ext cx="319088" cy="150813"/>
            </a:xfrm>
            <a:custGeom>
              <a:avLst/>
              <a:gdLst/>
              <a:ahLst/>
              <a:cxnLst/>
              <a:rect l="l" t="t" r="r" b="b"/>
              <a:pathLst>
                <a:path w="59" h="28" extrusionOk="0">
                  <a:moveTo>
                    <a:pt x="21" y="4"/>
                  </a:moveTo>
                  <a:cubicBezTo>
                    <a:pt x="22" y="4"/>
                    <a:pt x="22" y="4"/>
                    <a:pt x="23" y="4"/>
                  </a:cubicBezTo>
                  <a:cubicBezTo>
                    <a:pt x="35" y="1"/>
                    <a:pt x="35" y="1"/>
                    <a:pt x="35" y="1"/>
                  </a:cubicBezTo>
                  <a:cubicBezTo>
                    <a:pt x="39" y="0"/>
                    <a:pt x="44" y="2"/>
                    <a:pt x="47" y="5"/>
                  </a:cubicBezTo>
                  <a:cubicBezTo>
                    <a:pt x="52" y="10"/>
                    <a:pt x="59" y="18"/>
                    <a:pt x="56" y="20"/>
                  </a:cubicBezTo>
                  <a:cubicBezTo>
                    <a:pt x="53" y="23"/>
                    <a:pt x="45" y="16"/>
                    <a:pt x="41" y="12"/>
                  </a:cubicBezTo>
                  <a:cubicBezTo>
                    <a:pt x="39" y="11"/>
                    <a:pt x="37" y="10"/>
                    <a:pt x="36" y="11"/>
                  </a:cubicBezTo>
                  <a:cubicBezTo>
                    <a:pt x="33" y="12"/>
                    <a:pt x="33" y="12"/>
                    <a:pt x="33" y="12"/>
                  </a:cubicBezTo>
                  <a:cubicBezTo>
                    <a:pt x="27" y="15"/>
                    <a:pt x="23" y="19"/>
                    <a:pt x="19" y="24"/>
                  </a:cubicBezTo>
                  <a:cubicBezTo>
                    <a:pt x="18" y="28"/>
                    <a:pt x="18" y="28"/>
                    <a:pt x="18" y="28"/>
                  </a:cubicBezTo>
                  <a:cubicBezTo>
                    <a:pt x="2" y="14"/>
                    <a:pt x="2" y="14"/>
                    <a:pt x="2" y="14"/>
                  </a:cubicBezTo>
                  <a:cubicBezTo>
                    <a:pt x="1" y="13"/>
                    <a:pt x="0" y="10"/>
                    <a:pt x="1" y="8"/>
                  </a:cubicBezTo>
                  <a:cubicBezTo>
                    <a:pt x="6" y="2"/>
                    <a:pt x="6" y="2"/>
                    <a:pt x="6" y="2"/>
                  </a:cubicBezTo>
                  <a:cubicBezTo>
                    <a:pt x="7" y="0"/>
                    <a:pt x="9" y="0"/>
                    <a:pt x="11" y="0"/>
                  </a:cubicBezTo>
                  <a:lnTo>
                    <a:pt x="21" y="4"/>
                  </a:ln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23"/>
            <p:cNvSpPr/>
            <p:nvPr/>
          </p:nvSpPr>
          <p:spPr>
            <a:xfrm>
              <a:off x="5338763" y="3894138"/>
              <a:ext cx="161925" cy="150813"/>
            </a:xfrm>
            <a:custGeom>
              <a:avLst/>
              <a:gdLst/>
              <a:ahLst/>
              <a:cxnLst/>
              <a:rect l="l" t="t" r="r" b="b"/>
              <a:pathLst>
                <a:path w="30" h="28" extrusionOk="0">
                  <a:moveTo>
                    <a:pt x="21" y="0"/>
                  </a:moveTo>
                  <a:cubicBezTo>
                    <a:pt x="20" y="0"/>
                    <a:pt x="18" y="0"/>
                    <a:pt x="15" y="2"/>
                  </a:cubicBezTo>
                  <a:cubicBezTo>
                    <a:pt x="15" y="3"/>
                    <a:pt x="15" y="3"/>
                    <a:pt x="14" y="4"/>
                  </a:cubicBezTo>
                  <a:cubicBezTo>
                    <a:pt x="14" y="5"/>
                    <a:pt x="13" y="6"/>
                    <a:pt x="11" y="6"/>
                  </a:cubicBezTo>
                  <a:cubicBezTo>
                    <a:pt x="10" y="7"/>
                    <a:pt x="9" y="7"/>
                    <a:pt x="8" y="8"/>
                  </a:cubicBezTo>
                  <a:cubicBezTo>
                    <a:pt x="6" y="10"/>
                    <a:pt x="5" y="12"/>
                    <a:pt x="4" y="14"/>
                  </a:cubicBezTo>
                  <a:cubicBezTo>
                    <a:pt x="4" y="16"/>
                    <a:pt x="3" y="18"/>
                    <a:pt x="2" y="19"/>
                  </a:cubicBezTo>
                  <a:cubicBezTo>
                    <a:pt x="1" y="20"/>
                    <a:pt x="0" y="21"/>
                    <a:pt x="0" y="23"/>
                  </a:cubicBezTo>
                  <a:cubicBezTo>
                    <a:pt x="0" y="25"/>
                    <a:pt x="3" y="28"/>
                    <a:pt x="5" y="28"/>
                  </a:cubicBezTo>
                  <a:cubicBezTo>
                    <a:pt x="7" y="28"/>
                    <a:pt x="9" y="26"/>
                    <a:pt x="10" y="25"/>
                  </a:cubicBezTo>
                  <a:cubicBezTo>
                    <a:pt x="10" y="24"/>
                    <a:pt x="11" y="23"/>
                    <a:pt x="12" y="23"/>
                  </a:cubicBezTo>
                  <a:cubicBezTo>
                    <a:pt x="12" y="23"/>
                    <a:pt x="12" y="23"/>
                    <a:pt x="12" y="23"/>
                  </a:cubicBezTo>
                  <a:cubicBezTo>
                    <a:pt x="14" y="22"/>
                    <a:pt x="14" y="21"/>
                    <a:pt x="15" y="20"/>
                  </a:cubicBezTo>
                  <a:cubicBezTo>
                    <a:pt x="15" y="18"/>
                    <a:pt x="16" y="17"/>
                    <a:pt x="17" y="17"/>
                  </a:cubicBezTo>
                  <a:cubicBezTo>
                    <a:pt x="18" y="17"/>
                    <a:pt x="20" y="16"/>
                    <a:pt x="21" y="15"/>
                  </a:cubicBezTo>
                  <a:cubicBezTo>
                    <a:pt x="22" y="14"/>
                    <a:pt x="22" y="13"/>
                    <a:pt x="23" y="13"/>
                  </a:cubicBezTo>
                  <a:cubicBezTo>
                    <a:pt x="23" y="11"/>
                    <a:pt x="24" y="10"/>
                    <a:pt x="25" y="10"/>
                  </a:cubicBezTo>
                  <a:cubicBezTo>
                    <a:pt x="26" y="10"/>
                    <a:pt x="28" y="9"/>
                    <a:pt x="28" y="8"/>
                  </a:cubicBezTo>
                  <a:cubicBezTo>
                    <a:pt x="30" y="4"/>
                    <a:pt x="24" y="0"/>
                    <a:pt x="21" y="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23"/>
            <p:cNvSpPr/>
            <p:nvPr/>
          </p:nvSpPr>
          <p:spPr>
            <a:xfrm>
              <a:off x="4491038" y="2700338"/>
              <a:ext cx="800100" cy="1225550"/>
            </a:xfrm>
            <a:custGeom>
              <a:avLst/>
              <a:gdLst/>
              <a:ahLst/>
              <a:cxnLst/>
              <a:rect l="l" t="t" r="r" b="b"/>
              <a:pathLst>
                <a:path w="148" h="227" extrusionOk="0">
                  <a:moveTo>
                    <a:pt x="7" y="29"/>
                  </a:moveTo>
                  <a:cubicBezTo>
                    <a:pt x="5" y="22"/>
                    <a:pt x="0" y="4"/>
                    <a:pt x="2" y="0"/>
                  </a:cubicBezTo>
                  <a:cubicBezTo>
                    <a:pt x="2" y="0"/>
                    <a:pt x="24" y="3"/>
                    <a:pt x="34" y="19"/>
                  </a:cubicBezTo>
                  <a:cubicBezTo>
                    <a:pt x="44" y="38"/>
                    <a:pt x="60" y="102"/>
                    <a:pt x="66" y="131"/>
                  </a:cubicBezTo>
                  <a:cubicBezTo>
                    <a:pt x="68" y="140"/>
                    <a:pt x="73" y="147"/>
                    <a:pt x="80" y="153"/>
                  </a:cubicBezTo>
                  <a:cubicBezTo>
                    <a:pt x="148" y="209"/>
                    <a:pt x="148" y="209"/>
                    <a:pt x="148" y="209"/>
                  </a:cubicBezTo>
                  <a:cubicBezTo>
                    <a:pt x="147" y="216"/>
                    <a:pt x="144" y="222"/>
                    <a:pt x="138" y="227"/>
                  </a:cubicBezTo>
                  <a:cubicBezTo>
                    <a:pt x="48" y="175"/>
                    <a:pt x="48" y="175"/>
                    <a:pt x="48" y="175"/>
                  </a:cubicBezTo>
                  <a:cubicBezTo>
                    <a:pt x="29" y="167"/>
                    <a:pt x="15" y="48"/>
                    <a:pt x="7" y="29"/>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23"/>
            <p:cNvSpPr/>
            <p:nvPr/>
          </p:nvSpPr>
          <p:spPr>
            <a:xfrm>
              <a:off x="4484688" y="2693988"/>
              <a:ext cx="325438" cy="604838"/>
            </a:xfrm>
            <a:custGeom>
              <a:avLst/>
              <a:gdLst/>
              <a:ahLst/>
              <a:cxnLst/>
              <a:rect l="l" t="t" r="r" b="b"/>
              <a:pathLst>
                <a:path w="60" h="112" extrusionOk="0">
                  <a:moveTo>
                    <a:pt x="27" y="112"/>
                  </a:moveTo>
                  <a:cubicBezTo>
                    <a:pt x="39" y="111"/>
                    <a:pt x="51" y="106"/>
                    <a:pt x="60" y="91"/>
                  </a:cubicBezTo>
                  <a:cubicBezTo>
                    <a:pt x="53" y="62"/>
                    <a:pt x="43" y="32"/>
                    <a:pt x="37" y="20"/>
                  </a:cubicBezTo>
                  <a:cubicBezTo>
                    <a:pt x="27" y="0"/>
                    <a:pt x="3" y="1"/>
                    <a:pt x="3" y="1"/>
                  </a:cubicBezTo>
                  <a:cubicBezTo>
                    <a:pt x="0" y="5"/>
                    <a:pt x="7" y="23"/>
                    <a:pt x="10" y="29"/>
                  </a:cubicBezTo>
                  <a:cubicBezTo>
                    <a:pt x="14" y="40"/>
                    <a:pt x="19" y="77"/>
                    <a:pt x="27" y="112"/>
                  </a:cubicBezTo>
                  <a:close/>
                </a:path>
              </a:pathLst>
            </a:cu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23"/>
            <p:cNvSpPr/>
            <p:nvPr/>
          </p:nvSpPr>
          <p:spPr>
            <a:xfrm>
              <a:off x="4484688" y="2678113"/>
              <a:ext cx="217488" cy="620713"/>
            </a:xfrm>
            <a:custGeom>
              <a:avLst/>
              <a:gdLst/>
              <a:ahLst/>
              <a:cxnLst/>
              <a:rect l="l" t="t" r="r" b="b"/>
              <a:pathLst>
                <a:path w="40" h="115" extrusionOk="0">
                  <a:moveTo>
                    <a:pt x="27" y="115"/>
                  </a:moveTo>
                  <a:cubicBezTo>
                    <a:pt x="35" y="115"/>
                    <a:pt x="40" y="112"/>
                    <a:pt x="40" y="112"/>
                  </a:cubicBezTo>
                  <a:cubicBezTo>
                    <a:pt x="33" y="89"/>
                    <a:pt x="26" y="30"/>
                    <a:pt x="24" y="22"/>
                  </a:cubicBezTo>
                  <a:cubicBezTo>
                    <a:pt x="20" y="0"/>
                    <a:pt x="2" y="7"/>
                    <a:pt x="2" y="7"/>
                  </a:cubicBezTo>
                  <a:cubicBezTo>
                    <a:pt x="0" y="11"/>
                    <a:pt x="7" y="26"/>
                    <a:pt x="10" y="32"/>
                  </a:cubicBezTo>
                  <a:cubicBezTo>
                    <a:pt x="14" y="43"/>
                    <a:pt x="19" y="80"/>
                    <a:pt x="27" y="115"/>
                  </a:cubicBezTo>
                  <a:close/>
                </a:path>
              </a:pathLst>
            </a:custGeom>
            <a:solidFill>
              <a:srgbClr val="4A4A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23"/>
            <p:cNvSpPr/>
            <p:nvPr/>
          </p:nvSpPr>
          <p:spPr>
            <a:xfrm>
              <a:off x="3949700" y="2657476"/>
              <a:ext cx="708025" cy="1160463"/>
            </a:xfrm>
            <a:custGeom>
              <a:avLst/>
              <a:gdLst/>
              <a:ahLst/>
              <a:cxnLst/>
              <a:rect l="l" t="t" r="r" b="b"/>
              <a:pathLst>
                <a:path w="131" h="215" extrusionOk="0">
                  <a:moveTo>
                    <a:pt x="131" y="215"/>
                  </a:moveTo>
                  <a:cubicBezTo>
                    <a:pt x="121" y="24"/>
                    <a:pt x="121" y="24"/>
                    <a:pt x="121" y="24"/>
                  </a:cubicBezTo>
                  <a:cubicBezTo>
                    <a:pt x="120" y="16"/>
                    <a:pt x="114" y="10"/>
                    <a:pt x="106" y="9"/>
                  </a:cubicBezTo>
                  <a:cubicBezTo>
                    <a:pt x="41" y="0"/>
                    <a:pt x="41" y="0"/>
                    <a:pt x="41" y="0"/>
                  </a:cubicBezTo>
                  <a:cubicBezTo>
                    <a:pt x="0" y="212"/>
                    <a:pt x="0" y="212"/>
                    <a:pt x="0" y="212"/>
                  </a:cubicBezTo>
                  <a:lnTo>
                    <a:pt x="131" y="215"/>
                  </a:ln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23"/>
            <p:cNvSpPr/>
            <p:nvPr/>
          </p:nvSpPr>
          <p:spPr>
            <a:xfrm>
              <a:off x="4344988" y="5475288"/>
              <a:ext cx="339725" cy="334963"/>
            </a:xfrm>
            <a:custGeom>
              <a:avLst/>
              <a:gdLst/>
              <a:ahLst/>
              <a:cxnLst/>
              <a:rect l="l" t="t" r="r" b="b"/>
              <a:pathLst>
                <a:path w="63" h="62" extrusionOk="0">
                  <a:moveTo>
                    <a:pt x="5" y="7"/>
                  </a:moveTo>
                  <a:cubicBezTo>
                    <a:pt x="6" y="30"/>
                    <a:pt x="6" y="30"/>
                    <a:pt x="6" y="30"/>
                  </a:cubicBezTo>
                  <a:cubicBezTo>
                    <a:pt x="6" y="35"/>
                    <a:pt x="5" y="39"/>
                    <a:pt x="4" y="44"/>
                  </a:cubicBezTo>
                  <a:cubicBezTo>
                    <a:pt x="2" y="51"/>
                    <a:pt x="2" y="51"/>
                    <a:pt x="2" y="51"/>
                  </a:cubicBezTo>
                  <a:cubicBezTo>
                    <a:pt x="0" y="57"/>
                    <a:pt x="4" y="62"/>
                    <a:pt x="10" y="62"/>
                  </a:cubicBezTo>
                  <a:cubicBezTo>
                    <a:pt x="26" y="62"/>
                    <a:pt x="53" y="62"/>
                    <a:pt x="60" y="62"/>
                  </a:cubicBezTo>
                  <a:cubicBezTo>
                    <a:pt x="61" y="62"/>
                    <a:pt x="62" y="62"/>
                    <a:pt x="62" y="60"/>
                  </a:cubicBezTo>
                  <a:cubicBezTo>
                    <a:pt x="63" y="54"/>
                    <a:pt x="43" y="49"/>
                    <a:pt x="29" y="44"/>
                  </a:cubicBezTo>
                  <a:cubicBezTo>
                    <a:pt x="18" y="39"/>
                    <a:pt x="18" y="19"/>
                    <a:pt x="19" y="8"/>
                  </a:cubicBezTo>
                  <a:cubicBezTo>
                    <a:pt x="20" y="3"/>
                    <a:pt x="16" y="0"/>
                    <a:pt x="12" y="0"/>
                  </a:cubicBezTo>
                  <a:cubicBezTo>
                    <a:pt x="12" y="0"/>
                    <a:pt x="12" y="0"/>
                    <a:pt x="12" y="0"/>
                  </a:cubicBezTo>
                  <a:cubicBezTo>
                    <a:pt x="8" y="0"/>
                    <a:pt x="5" y="3"/>
                    <a:pt x="5" y="7"/>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23"/>
            <p:cNvSpPr/>
            <p:nvPr/>
          </p:nvSpPr>
          <p:spPr>
            <a:xfrm>
              <a:off x="3744913" y="5443538"/>
              <a:ext cx="312738" cy="377825"/>
            </a:xfrm>
            <a:custGeom>
              <a:avLst/>
              <a:gdLst/>
              <a:ahLst/>
              <a:cxnLst/>
              <a:rect l="l" t="t" r="r" b="b"/>
              <a:pathLst>
                <a:path w="58" h="70" extrusionOk="0">
                  <a:moveTo>
                    <a:pt x="18" y="7"/>
                  </a:moveTo>
                  <a:cubicBezTo>
                    <a:pt x="11" y="33"/>
                    <a:pt x="11" y="33"/>
                    <a:pt x="11" y="33"/>
                  </a:cubicBezTo>
                  <a:cubicBezTo>
                    <a:pt x="10" y="34"/>
                    <a:pt x="10" y="35"/>
                    <a:pt x="9" y="36"/>
                  </a:cubicBezTo>
                  <a:cubicBezTo>
                    <a:pt x="3" y="44"/>
                    <a:pt x="3" y="44"/>
                    <a:pt x="3" y="44"/>
                  </a:cubicBezTo>
                  <a:cubicBezTo>
                    <a:pt x="0" y="50"/>
                    <a:pt x="2" y="57"/>
                    <a:pt x="9" y="59"/>
                  </a:cubicBezTo>
                  <a:cubicBezTo>
                    <a:pt x="9" y="59"/>
                    <a:pt x="20" y="63"/>
                    <a:pt x="31" y="66"/>
                  </a:cubicBezTo>
                  <a:cubicBezTo>
                    <a:pt x="43" y="70"/>
                    <a:pt x="58" y="67"/>
                    <a:pt x="58" y="64"/>
                  </a:cubicBezTo>
                  <a:cubicBezTo>
                    <a:pt x="58" y="57"/>
                    <a:pt x="52" y="63"/>
                    <a:pt x="41" y="55"/>
                  </a:cubicBezTo>
                  <a:cubicBezTo>
                    <a:pt x="37" y="53"/>
                    <a:pt x="33" y="50"/>
                    <a:pt x="30" y="48"/>
                  </a:cubicBezTo>
                  <a:cubicBezTo>
                    <a:pt x="21" y="40"/>
                    <a:pt x="29" y="22"/>
                    <a:pt x="35" y="11"/>
                  </a:cubicBezTo>
                  <a:cubicBezTo>
                    <a:pt x="37" y="7"/>
                    <a:pt x="35" y="3"/>
                    <a:pt x="30" y="2"/>
                  </a:cubicBezTo>
                  <a:cubicBezTo>
                    <a:pt x="28" y="1"/>
                    <a:pt x="28" y="1"/>
                    <a:pt x="28" y="1"/>
                  </a:cubicBezTo>
                  <a:cubicBezTo>
                    <a:pt x="24" y="0"/>
                    <a:pt x="20" y="3"/>
                    <a:pt x="18" y="7"/>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23"/>
            <p:cNvSpPr/>
            <p:nvPr/>
          </p:nvSpPr>
          <p:spPr>
            <a:xfrm>
              <a:off x="4230688" y="3813176"/>
              <a:ext cx="492125" cy="1781175"/>
            </a:xfrm>
            <a:custGeom>
              <a:avLst/>
              <a:gdLst/>
              <a:ahLst/>
              <a:cxnLst/>
              <a:rect l="l" t="t" r="r" b="b"/>
              <a:pathLst>
                <a:path w="91" h="330" extrusionOk="0">
                  <a:moveTo>
                    <a:pt x="0" y="2"/>
                  </a:moveTo>
                  <a:cubicBezTo>
                    <a:pt x="74" y="0"/>
                    <a:pt x="74" y="0"/>
                    <a:pt x="74" y="0"/>
                  </a:cubicBezTo>
                  <a:cubicBezTo>
                    <a:pt x="74" y="0"/>
                    <a:pt x="91" y="91"/>
                    <a:pt x="70" y="205"/>
                  </a:cubicBezTo>
                  <a:cubicBezTo>
                    <a:pt x="59" y="258"/>
                    <a:pt x="42" y="327"/>
                    <a:pt x="42" y="327"/>
                  </a:cubicBezTo>
                  <a:cubicBezTo>
                    <a:pt x="36" y="329"/>
                    <a:pt x="31" y="330"/>
                    <a:pt x="25" y="329"/>
                  </a:cubicBezTo>
                  <a:cubicBezTo>
                    <a:pt x="25" y="329"/>
                    <a:pt x="24" y="284"/>
                    <a:pt x="23" y="235"/>
                  </a:cubicBezTo>
                  <a:cubicBezTo>
                    <a:pt x="22" y="189"/>
                    <a:pt x="22" y="139"/>
                    <a:pt x="19" y="123"/>
                  </a:cubicBezTo>
                  <a:cubicBezTo>
                    <a:pt x="13" y="89"/>
                    <a:pt x="0" y="2"/>
                    <a:pt x="0" y="2"/>
                  </a:cubicBezTo>
                  <a:close/>
                </a:path>
              </a:pathLst>
            </a:custGeom>
            <a:solidFill>
              <a:srgbClr val="646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2" name="Google Shape;2842;p23"/>
            <p:cNvSpPr/>
            <p:nvPr/>
          </p:nvSpPr>
          <p:spPr>
            <a:xfrm>
              <a:off x="4230688" y="3736976"/>
              <a:ext cx="265113" cy="869950"/>
            </a:xfrm>
            <a:custGeom>
              <a:avLst/>
              <a:gdLst/>
              <a:ahLst/>
              <a:cxnLst/>
              <a:rect l="l" t="t" r="r" b="b"/>
              <a:pathLst>
                <a:path w="49" h="161" extrusionOk="0">
                  <a:moveTo>
                    <a:pt x="29" y="135"/>
                  </a:moveTo>
                  <a:cubicBezTo>
                    <a:pt x="49" y="84"/>
                    <a:pt x="35" y="5"/>
                    <a:pt x="35" y="5"/>
                  </a:cubicBezTo>
                  <a:cubicBezTo>
                    <a:pt x="0" y="0"/>
                    <a:pt x="0" y="0"/>
                    <a:pt x="0" y="0"/>
                  </a:cubicBezTo>
                  <a:cubicBezTo>
                    <a:pt x="0" y="0"/>
                    <a:pt x="13" y="88"/>
                    <a:pt x="19" y="121"/>
                  </a:cubicBezTo>
                  <a:cubicBezTo>
                    <a:pt x="21" y="132"/>
                    <a:pt x="19" y="161"/>
                    <a:pt x="29" y="135"/>
                  </a:cubicBezTo>
                  <a:close/>
                </a:path>
              </a:pathLst>
            </a:custGeom>
            <a:solidFill>
              <a:srgbClr val="5159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3" name="Google Shape;2843;p23"/>
            <p:cNvSpPr/>
            <p:nvPr/>
          </p:nvSpPr>
          <p:spPr>
            <a:xfrm>
              <a:off x="3821113" y="3660776"/>
              <a:ext cx="550863" cy="1917700"/>
            </a:xfrm>
            <a:custGeom>
              <a:avLst/>
              <a:gdLst/>
              <a:ahLst/>
              <a:cxnLst/>
              <a:rect l="l" t="t" r="r" b="b"/>
              <a:pathLst>
                <a:path w="102" h="355" extrusionOk="0">
                  <a:moveTo>
                    <a:pt x="87" y="32"/>
                  </a:moveTo>
                  <a:cubicBezTo>
                    <a:pt x="96" y="80"/>
                    <a:pt x="102" y="186"/>
                    <a:pt x="87" y="222"/>
                  </a:cubicBezTo>
                  <a:cubicBezTo>
                    <a:pt x="59" y="294"/>
                    <a:pt x="15" y="355"/>
                    <a:pt x="15" y="355"/>
                  </a:cubicBezTo>
                  <a:cubicBezTo>
                    <a:pt x="9" y="355"/>
                    <a:pt x="5" y="354"/>
                    <a:pt x="0" y="350"/>
                  </a:cubicBezTo>
                  <a:cubicBezTo>
                    <a:pt x="0" y="350"/>
                    <a:pt x="7" y="320"/>
                    <a:pt x="17" y="284"/>
                  </a:cubicBezTo>
                  <a:cubicBezTo>
                    <a:pt x="28" y="243"/>
                    <a:pt x="42" y="195"/>
                    <a:pt x="38" y="170"/>
                  </a:cubicBezTo>
                  <a:cubicBezTo>
                    <a:pt x="31" y="123"/>
                    <a:pt x="22" y="61"/>
                    <a:pt x="24" y="31"/>
                  </a:cubicBezTo>
                  <a:cubicBezTo>
                    <a:pt x="27" y="0"/>
                    <a:pt x="83" y="7"/>
                    <a:pt x="87" y="32"/>
                  </a:cubicBezTo>
                  <a:close/>
                </a:path>
              </a:pathLst>
            </a:custGeom>
            <a:solidFill>
              <a:srgbClr val="646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4" name="Google Shape;2844;p23"/>
            <p:cNvSpPr/>
            <p:nvPr/>
          </p:nvSpPr>
          <p:spPr>
            <a:xfrm>
              <a:off x="3944938" y="2651126"/>
              <a:ext cx="762000" cy="1355725"/>
            </a:xfrm>
            <a:custGeom>
              <a:avLst/>
              <a:gdLst/>
              <a:ahLst/>
              <a:cxnLst/>
              <a:rect l="l" t="t" r="r" b="b"/>
              <a:pathLst>
                <a:path w="141" h="251" extrusionOk="0">
                  <a:moveTo>
                    <a:pt x="88" y="251"/>
                  </a:moveTo>
                  <a:cubicBezTo>
                    <a:pt x="110" y="251"/>
                    <a:pt x="123" y="248"/>
                    <a:pt x="131" y="245"/>
                  </a:cubicBezTo>
                  <a:cubicBezTo>
                    <a:pt x="137" y="243"/>
                    <a:pt x="141" y="236"/>
                    <a:pt x="140" y="230"/>
                  </a:cubicBezTo>
                  <a:cubicBezTo>
                    <a:pt x="123" y="19"/>
                    <a:pt x="123" y="19"/>
                    <a:pt x="123" y="19"/>
                  </a:cubicBezTo>
                  <a:cubicBezTo>
                    <a:pt x="123" y="14"/>
                    <a:pt x="117" y="11"/>
                    <a:pt x="112" y="10"/>
                  </a:cubicBezTo>
                  <a:cubicBezTo>
                    <a:pt x="42" y="0"/>
                    <a:pt x="42" y="0"/>
                    <a:pt x="42" y="0"/>
                  </a:cubicBezTo>
                  <a:cubicBezTo>
                    <a:pt x="1" y="208"/>
                    <a:pt x="1" y="208"/>
                    <a:pt x="1" y="208"/>
                  </a:cubicBezTo>
                  <a:cubicBezTo>
                    <a:pt x="0" y="217"/>
                    <a:pt x="3" y="225"/>
                    <a:pt x="11" y="229"/>
                  </a:cubicBezTo>
                  <a:cubicBezTo>
                    <a:pt x="26" y="238"/>
                    <a:pt x="54" y="251"/>
                    <a:pt x="88" y="251"/>
                  </a:cubicBezTo>
                  <a:close/>
                </a:path>
              </a:pathLst>
            </a:cu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5" name="Google Shape;2845;p23"/>
            <p:cNvSpPr/>
            <p:nvPr/>
          </p:nvSpPr>
          <p:spPr>
            <a:xfrm>
              <a:off x="3798888" y="3990976"/>
              <a:ext cx="146050" cy="323850"/>
            </a:xfrm>
            <a:custGeom>
              <a:avLst/>
              <a:gdLst/>
              <a:ahLst/>
              <a:cxnLst/>
              <a:rect l="l" t="t" r="r" b="b"/>
              <a:pathLst>
                <a:path w="27" h="60" extrusionOk="0">
                  <a:moveTo>
                    <a:pt x="25" y="38"/>
                  </a:moveTo>
                  <a:cubicBezTo>
                    <a:pt x="23" y="33"/>
                    <a:pt x="23" y="28"/>
                    <a:pt x="22" y="26"/>
                  </a:cubicBezTo>
                  <a:cubicBezTo>
                    <a:pt x="22" y="25"/>
                    <a:pt x="20" y="23"/>
                    <a:pt x="20" y="23"/>
                  </a:cubicBezTo>
                  <a:cubicBezTo>
                    <a:pt x="19" y="21"/>
                    <a:pt x="17" y="18"/>
                    <a:pt x="17" y="16"/>
                  </a:cubicBezTo>
                  <a:cubicBezTo>
                    <a:pt x="17" y="7"/>
                    <a:pt x="17" y="7"/>
                    <a:pt x="17" y="7"/>
                  </a:cubicBezTo>
                  <a:cubicBezTo>
                    <a:pt x="17" y="3"/>
                    <a:pt x="15" y="0"/>
                    <a:pt x="10" y="0"/>
                  </a:cubicBezTo>
                  <a:cubicBezTo>
                    <a:pt x="10" y="0"/>
                    <a:pt x="10" y="0"/>
                    <a:pt x="10" y="0"/>
                  </a:cubicBezTo>
                  <a:cubicBezTo>
                    <a:pt x="6" y="0"/>
                    <a:pt x="4" y="4"/>
                    <a:pt x="4" y="8"/>
                  </a:cubicBezTo>
                  <a:cubicBezTo>
                    <a:pt x="4" y="15"/>
                    <a:pt x="4" y="15"/>
                    <a:pt x="4" y="15"/>
                  </a:cubicBezTo>
                  <a:cubicBezTo>
                    <a:pt x="5" y="18"/>
                    <a:pt x="3" y="22"/>
                    <a:pt x="2" y="25"/>
                  </a:cubicBezTo>
                  <a:cubicBezTo>
                    <a:pt x="0" y="32"/>
                    <a:pt x="2" y="41"/>
                    <a:pt x="4" y="47"/>
                  </a:cubicBezTo>
                  <a:cubicBezTo>
                    <a:pt x="5" y="52"/>
                    <a:pt x="11" y="54"/>
                    <a:pt x="18" y="57"/>
                  </a:cubicBezTo>
                  <a:cubicBezTo>
                    <a:pt x="22" y="59"/>
                    <a:pt x="27" y="60"/>
                    <a:pt x="25" y="55"/>
                  </a:cubicBezTo>
                  <a:cubicBezTo>
                    <a:pt x="23" y="52"/>
                    <a:pt x="13" y="47"/>
                    <a:pt x="16" y="35"/>
                  </a:cubicBezTo>
                  <a:cubicBezTo>
                    <a:pt x="16" y="35"/>
                    <a:pt x="16" y="33"/>
                    <a:pt x="17" y="33"/>
                  </a:cubicBezTo>
                  <a:cubicBezTo>
                    <a:pt x="19" y="33"/>
                    <a:pt x="20" y="38"/>
                    <a:pt x="21" y="40"/>
                  </a:cubicBezTo>
                  <a:cubicBezTo>
                    <a:pt x="22" y="43"/>
                    <a:pt x="24" y="45"/>
                    <a:pt x="26" y="44"/>
                  </a:cubicBezTo>
                  <a:cubicBezTo>
                    <a:pt x="27" y="44"/>
                    <a:pt x="25" y="42"/>
                    <a:pt x="25" y="38"/>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6" name="Google Shape;2846;p23"/>
            <p:cNvSpPr/>
            <p:nvPr/>
          </p:nvSpPr>
          <p:spPr>
            <a:xfrm>
              <a:off x="3740150" y="2608263"/>
              <a:ext cx="534988" cy="1457325"/>
            </a:xfrm>
            <a:custGeom>
              <a:avLst/>
              <a:gdLst/>
              <a:ahLst/>
              <a:cxnLst/>
              <a:rect l="l" t="t" r="r" b="b"/>
              <a:pathLst>
                <a:path w="99" h="270" extrusionOk="0">
                  <a:moveTo>
                    <a:pt x="68" y="14"/>
                  </a:moveTo>
                  <a:cubicBezTo>
                    <a:pt x="68" y="14"/>
                    <a:pt x="0" y="106"/>
                    <a:pt x="0" y="157"/>
                  </a:cubicBezTo>
                  <a:cubicBezTo>
                    <a:pt x="0" y="192"/>
                    <a:pt x="15" y="269"/>
                    <a:pt x="15" y="269"/>
                  </a:cubicBezTo>
                  <a:cubicBezTo>
                    <a:pt x="15" y="269"/>
                    <a:pt x="18" y="270"/>
                    <a:pt x="22" y="270"/>
                  </a:cubicBezTo>
                  <a:cubicBezTo>
                    <a:pt x="25" y="270"/>
                    <a:pt x="28" y="268"/>
                    <a:pt x="28" y="268"/>
                  </a:cubicBezTo>
                  <a:cubicBezTo>
                    <a:pt x="28" y="268"/>
                    <a:pt x="28" y="170"/>
                    <a:pt x="34" y="153"/>
                  </a:cubicBezTo>
                  <a:cubicBezTo>
                    <a:pt x="40" y="136"/>
                    <a:pt x="96" y="53"/>
                    <a:pt x="98" y="35"/>
                  </a:cubicBezTo>
                  <a:cubicBezTo>
                    <a:pt x="99" y="16"/>
                    <a:pt x="85" y="0"/>
                    <a:pt x="68" y="14"/>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7" name="Google Shape;2847;p23"/>
            <p:cNvSpPr/>
            <p:nvPr/>
          </p:nvSpPr>
          <p:spPr>
            <a:xfrm>
              <a:off x="3836988" y="2603501"/>
              <a:ext cx="447675" cy="614363"/>
            </a:xfrm>
            <a:custGeom>
              <a:avLst/>
              <a:gdLst/>
              <a:ahLst/>
              <a:cxnLst/>
              <a:rect l="l" t="t" r="r" b="b"/>
              <a:pathLst>
                <a:path w="83" h="114" extrusionOk="0">
                  <a:moveTo>
                    <a:pt x="42" y="110"/>
                  </a:moveTo>
                  <a:cubicBezTo>
                    <a:pt x="60" y="80"/>
                    <a:pt x="81" y="44"/>
                    <a:pt x="82" y="33"/>
                  </a:cubicBezTo>
                  <a:cubicBezTo>
                    <a:pt x="83" y="14"/>
                    <a:pt x="60" y="0"/>
                    <a:pt x="48" y="15"/>
                  </a:cubicBezTo>
                  <a:cubicBezTo>
                    <a:pt x="48" y="15"/>
                    <a:pt x="21" y="51"/>
                    <a:pt x="0" y="92"/>
                  </a:cubicBezTo>
                  <a:cubicBezTo>
                    <a:pt x="11" y="105"/>
                    <a:pt x="23" y="114"/>
                    <a:pt x="42" y="110"/>
                  </a:cubicBezTo>
                  <a:close/>
                </a:path>
              </a:pathLst>
            </a:cu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8" name="Google Shape;2848;p23"/>
            <p:cNvSpPr/>
            <p:nvPr/>
          </p:nvSpPr>
          <p:spPr>
            <a:xfrm>
              <a:off x="4144963" y="2219326"/>
              <a:ext cx="276225" cy="377825"/>
            </a:xfrm>
            <a:custGeom>
              <a:avLst/>
              <a:gdLst/>
              <a:ahLst/>
              <a:cxnLst/>
              <a:rect l="l" t="t" r="r" b="b"/>
              <a:pathLst>
                <a:path w="51" h="70" extrusionOk="0">
                  <a:moveTo>
                    <a:pt x="13" y="4"/>
                  </a:moveTo>
                  <a:cubicBezTo>
                    <a:pt x="13" y="4"/>
                    <a:pt x="14" y="15"/>
                    <a:pt x="7" y="24"/>
                  </a:cubicBezTo>
                  <a:cubicBezTo>
                    <a:pt x="0" y="33"/>
                    <a:pt x="11" y="41"/>
                    <a:pt x="13" y="46"/>
                  </a:cubicBezTo>
                  <a:cubicBezTo>
                    <a:pt x="15" y="52"/>
                    <a:pt x="12" y="61"/>
                    <a:pt x="19" y="65"/>
                  </a:cubicBezTo>
                  <a:cubicBezTo>
                    <a:pt x="26" y="69"/>
                    <a:pt x="45" y="70"/>
                    <a:pt x="48" y="63"/>
                  </a:cubicBezTo>
                  <a:cubicBezTo>
                    <a:pt x="51" y="56"/>
                    <a:pt x="35" y="0"/>
                    <a:pt x="13" y="4"/>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9" name="Google Shape;2849;p23"/>
            <p:cNvSpPr/>
            <p:nvPr/>
          </p:nvSpPr>
          <p:spPr>
            <a:xfrm>
              <a:off x="4214813" y="2127251"/>
              <a:ext cx="422275" cy="442913"/>
            </a:xfrm>
            <a:custGeom>
              <a:avLst/>
              <a:gdLst/>
              <a:ahLst/>
              <a:cxnLst/>
              <a:rect l="l" t="t" r="r" b="b"/>
              <a:pathLst>
                <a:path w="78" h="82" extrusionOk="0">
                  <a:moveTo>
                    <a:pt x="77" y="36"/>
                  </a:moveTo>
                  <a:cubicBezTo>
                    <a:pt x="78" y="75"/>
                    <a:pt x="42" y="82"/>
                    <a:pt x="22" y="82"/>
                  </a:cubicBezTo>
                  <a:cubicBezTo>
                    <a:pt x="1" y="82"/>
                    <a:pt x="0" y="36"/>
                    <a:pt x="0" y="19"/>
                  </a:cubicBezTo>
                  <a:cubicBezTo>
                    <a:pt x="0" y="3"/>
                    <a:pt x="16" y="0"/>
                    <a:pt x="37" y="0"/>
                  </a:cubicBezTo>
                  <a:cubicBezTo>
                    <a:pt x="54" y="0"/>
                    <a:pt x="69" y="13"/>
                    <a:pt x="75" y="25"/>
                  </a:cubicBezTo>
                  <a:cubicBezTo>
                    <a:pt x="77" y="28"/>
                    <a:pt x="77" y="33"/>
                    <a:pt x="77" y="36"/>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50" name="Google Shape;2850;p23"/>
            <p:cNvSpPr/>
            <p:nvPr/>
          </p:nvSpPr>
          <p:spPr>
            <a:xfrm>
              <a:off x="4295775" y="2208213"/>
              <a:ext cx="323850" cy="642938"/>
            </a:xfrm>
            <a:custGeom>
              <a:avLst/>
              <a:gdLst/>
              <a:ahLst/>
              <a:cxnLst/>
              <a:rect l="l" t="t" r="r" b="b"/>
              <a:pathLst>
                <a:path w="60" h="119" extrusionOk="0">
                  <a:moveTo>
                    <a:pt x="23" y="0"/>
                  </a:moveTo>
                  <a:cubicBezTo>
                    <a:pt x="6" y="0"/>
                    <a:pt x="0" y="12"/>
                    <a:pt x="0" y="35"/>
                  </a:cubicBezTo>
                  <a:cubicBezTo>
                    <a:pt x="0" y="44"/>
                    <a:pt x="2" y="50"/>
                    <a:pt x="5" y="55"/>
                  </a:cubicBezTo>
                  <a:cubicBezTo>
                    <a:pt x="8" y="59"/>
                    <a:pt x="9" y="66"/>
                    <a:pt x="7" y="71"/>
                  </a:cubicBezTo>
                  <a:cubicBezTo>
                    <a:pt x="4" y="84"/>
                    <a:pt x="4" y="84"/>
                    <a:pt x="4" y="84"/>
                  </a:cubicBezTo>
                  <a:cubicBezTo>
                    <a:pt x="1" y="96"/>
                    <a:pt x="7" y="103"/>
                    <a:pt x="15" y="105"/>
                  </a:cubicBezTo>
                  <a:cubicBezTo>
                    <a:pt x="18" y="106"/>
                    <a:pt x="25" y="119"/>
                    <a:pt x="25" y="119"/>
                  </a:cubicBezTo>
                  <a:cubicBezTo>
                    <a:pt x="25" y="119"/>
                    <a:pt x="28" y="104"/>
                    <a:pt x="29" y="103"/>
                  </a:cubicBezTo>
                  <a:cubicBezTo>
                    <a:pt x="33" y="100"/>
                    <a:pt x="33" y="94"/>
                    <a:pt x="32" y="89"/>
                  </a:cubicBezTo>
                  <a:cubicBezTo>
                    <a:pt x="31" y="85"/>
                    <a:pt x="31" y="85"/>
                    <a:pt x="31" y="85"/>
                  </a:cubicBezTo>
                  <a:cubicBezTo>
                    <a:pt x="29" y="80"/>
                    <a:pt x="32" y="75"/>
                    <a:pt x="37" y="74"/>
                  </a:cubicBezTo>
                  <a:cubicBezTo>
                    <a:pt x="51" y="71"/>
                    <a:pt x="53" y="57"/>
                    <a:pt x="56" y="35"/>
                  </a:cubicBezTo>
                  <a:cubicBezTo>
                    <a:pt x="60" y="12"/>
                    <a:pt x="41" y="0"/>
                    <a:pt x="23" y="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51" name="Google Shape;2851;p23"/>
            <p:cNvSpPr/>
            <p:nvPr/>
          </p:nvSpPr>
          <p:spPr>
            <a:xfrm>
              <a:off x="4241800" y="2138363"/>
              <a:ext cx="449263" cy="265113"/>
            </a:xfrm>
            <a:custGeom>
              <a:avLst/>
              <a:gdLst/>
              <a:ahLst/>
              <a:cxnLst/>
              <a:rect l="l" t="t" r="r" b="b"/>
              <a:pathLst>
                <a:path w="83" h="49" extrusionOk="0">
                  <a:moveTo>
                    <a:pt x="74" y="3"/>
                  </a:moveTo>
                  <a:cubicBezTo>
                    <a:pt x="64" y="6"/>
                    <a:pt x="64" y="6"/>
                    <a:pt x="64" y="6"/>
                  </a:cubicBezTo>
                  <a:cubicBezTo>
                    <a:pt x="60" y="7"/>
                    <a:pt x="56" y="7"/>
                    <a:pt x="52" y="6"/>
                  </a:cubicBezTo>
                  <a:cubicBezTo>
                    <a:pt x="32" y="0"/>
                    <a:pt x="32" y="0"/>
                    <a:pt x="32" y="0"/>
                  </a:cubicBezTo>
                  <a:cubicBezTo>
                    <a:pt x="20" y="0"/>
                    <a:pt x="0" y="7"/>
                    <a:pt x="3" y="24"/>
                  </a:cubicBezTo>
                  <a:cubicBezTo>
                    <a:pt x="5" y="37"/>
                    <a:pt x="5" y="37"/>
                    <a:pt x="5" y="37"/>
                  </a:cubicBezTo>
                  <a:cubicBezTo>
                    <a:pt x="6" y="42"/>
                    <a:pt x="10" y="45"/>
                    <a:pt x="15" y="46"/>
                  </a:cubicBezTo>
                  <a:cubicBezTo>
                    <a:pt x="15" y="46"/>
                    <a:pt x="15" y="46"/>
                    <a:pt x="15" y="46"/>
                  </a:cubicBezTo>
                  <a:cubicBezTo>
                    <a:pt x="16" y="47"/>
                    <a:pt x="17" y="49"/>
                    <a:pt x="19" y="49"/>
                  </a:cubicBezTo>
                  <a:cubicBezTo>
                    <a:pt x="21" y="49"/>
                    <a:pt x="23" y="47"/>
                    <a:pt x="23" y="45"/>
                  </a:cubicBezTo>
                  <a:cubicBezTo>
                    <a:pt x="23" y="45"/>
                    <a:pt x="23" y="45"/>
                    <a:pt x="23" y="45"/>
                  </a:cubicBezTo>
                  <a:cubicBezTo>
                    <a:pt x="23" y="39"/>
                    <a:pt x="27" y="34"/>
                    <a:pt x="32" y="33"/>
                  </a:cubicBezTo>
                  <a:cubicBezTo>
                    <a:pt x="39" y="32"/>
                    <a:pt x="46" y="36"/>
                    <a:pt x="54" y="38"/>
                  </a:cubicBezTo>
                  <a:cubicBezTo>
                    <a:pt x="74" y="44"/>
                    <a:pt x="82" y="28"/>
                    <a:pt x="83" y="14"/>
                  </a:cubicBezTo>
                  <a:cubicBezTo>
                    <a:pt x="83" y="13"/>
                    <a:pt x="83" y="12"/>
                    <a:pt x="83" y="11"/>
                  </a:cubicBezTo>
                  <a:cubicBezTo>
                    <a:pt x="83" y="6"/>
                    <a:pt x="79" y="1"/>
                    <a:pt x="74" y="3"/>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52" name="Google Shape;2852;p23"/>
            <p:cNvSpPr/>
            <p:nvPr/>
          </p:nvSpPr>
          <p:spPr>
            <a:xfrm>
              <a:off x="4257675" y="2349501"/>
              <a:ext cx="80963" cy="101600"/>
            </a:xfrm>
            <a:custGeom>
              <a:avLst/>
              <a:gdLst/>
              <a:ahLst/>
              <a:cxnLst/>
              <a:rect l="l" t="t" r="r" b="b"/>
              <a:pathLst>
                <a:path w="15" h="19" extrusionOk="0">
                  <a:moveTo>
                    <a:pt x="15" y="10"/>
                  </a:moveTo>
                  <a:cubicBezTo>
                    <a:pt x="15" y="15"/>
                    <a:pt x="13" y="19"/>
                    <a:pt x="8" y="19"/>
                  </a:cubicBezTo>
                  <a:cubicBezTo>
                    <a:pt x="3" y="19"/>
                    <a:pt x="0" y="12"/>
                    <a:pt x="0" y="7"/>
                  </a:cubicBezTo>
                  <a:cubicBezTo>
                    <a:pt x="0" y="1"/>
                    <a:pt x="3" y="0"/>
                    <a:pt x="8" y="0"/>
                  </a:cubicBezTo>
                  <a:cubicBezTo>
                    <a:pt x="13" y="0"/>
                    <a:pt x="15" y="4"/>
                    <a:pt x="15" y="1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53" name="Google Shape;2853;p23"/>
            <p:cNvSpPr/>
            <p:nvPr/>
          </p:nvSpPr>
          <p:spPr>
            <a:xfrm>
              <a:off x="4468813" y="2500313"/>
              <a:ext cx="119063" cy="103188"/>
            </a:xfrm>
            <a:custGeom>
              <a:avLst/>
              <a:gdLst/>
              <a:ahLst/>
              <a:cxnLst/>
              <a:rect l="l" t="t" r="r" b="b"/>
              <a:pathLst>
                <a:path w="22" h="19" extrusionOk="0">
                  <a:moveTo>
                    <a:pt x="14" y="19"/>
                  </a:moveTo>
                  <a:cubicBezTo>
                    <a:pt x="14" y="19"/>
                    <a:pt x="14" y="19"/>
                    <a:pt x="14" y="19"/>
                  </a:cubicBezTo>
                  <a:cubicBezTo>
                    <a:pt x="9" y="19"/>
                    <a:pt x="0" y="16"/>
                    <a:pt x="0" y="10"/>
                  </a:cubicBezTo>
                  <a:cubicBezTo>
                    <a:pt x="0" y="4"/>
                    <a:pt x="9" y="0"/>
                    <a:pt x="14" y="0"/>
                  </a:cubicBezTo>
                  <a:cubicBezTo>
                    <a:pt x="18" y="0"/>
                    <a:pt x="20" y="1"/>
                    <a:pt x="20" y="2"/>
                  </a:cubicBezTo>
                  <a:cubicBezTo>
                    <a:pt x="22" y="4"/>
                    <a:pt x="22" y="6"/>
                    <a:pt x="21" y="9"/>
                  </a:cubicBezTo>
                  <a:cubicBezTo>
                    <a:pt x="20" y="17"/>
                    <a:pt x="16" y="19"/>
                    <a:pt x="14" y="19"/>
                  </a:cubicBezTo>
                  <a:close/>
                  <a:moveTo>
                    <a:pt x="14" y="4"/>
                  </a:moveTo>
                  <a:cubicBezTo>
                    <a:pt x="11" y="4"/>
                    <a:pt x="4" y="7"/>
                    <a:pt x="4" y="10"/>
                  </a:cubicBezTo>
                  <a:cubicBezTo>
                    <a:pt x="4" y="13"/>
                    <a:pt x="10" y="15"/>
                    <a:pt x="14" y="15"/>
                  </a:cubicBezTo>
                  <a:cubicBezTo>
                    <a:pt x="14" y="15"/>
                    <a:pt x="14" y="15"/>
                    <a:pt x="14" y="15"/>
                  </a:cubicBezTo>
                  <a:cubicBezTo>
                    <a:pt x="15" y="15"/>
                    <a:pt x="16" y="13"/>
                    <a:pt x="18" y="8"/>
                  </a:cubicBezTo>
                  <a:cubicBezTo>
                    <a:pt x="18" y="8"/>
                    <a:pt x="18" y="8"/>
                    <a:pt x="18" y="8"/>
                  </a:cubicBezTo>
                  <a:cubicBezTo>
                    <a:pt x="18" y="7"/>
                    <a:pt x="18" y="6"/>
                    <a:pt x="17" y="5"/>
                  </a:cubicBezTo>
                  <a:cubicBezTo>
                    <a:pt x="17" y="4"/>
                    <a:pt x="16" y="4"/>
                    <a:pt x="14" y="4"/>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54" name="Google Shape;2854;p23"/>
            <p:cNvSpPr/>
            <p:nvPr/>
          </p:nvSpPr>
          <p:spPr>
            <a:xfrm>
              <a:off x="4529138" y="2387601"/>
              <a:ext cx="47625" cy="123825"/>
            </a:xfrm>
            <a:custGeom>
              <a:avLst/>
              <a:gdLst/>
              <a:ahLst/>
              <a:cxnLst/>
              <a:rect l="l" t="t" r="r" b="b"/>
              <a:pathLst>
                <a:path w="9" h="23" extrusionOk="0">
                  <a:moveTo>
                    <a:pt x="8" y="18"/>
                  </a:moveTo>
                  <a:cubicBezTo>
                    <a:pt x="9" y="21"/>
                    <a:pt x="7" y="23"/>
                    <a:pt x="4" y="23"/>
                  </a:cubicBezTo>
                  <a:cubicBezTo>
                    <a:pt x="4" y="23"/>
                    <a:pt x="4" y="23"/>
                    <a:pt x="4" y="23"/>
                  </a:cubicBezTo>
                  <a:cubicBezTo>
                    <a:pt x="2" y="23"/>
                    <a:pt x="0" y="22"/>
                    <a:pt x="0" y="20"/>
                  </a:cubicBezTo>
                  <a:cubicBezTo>
                    <a:pt x="0" y="3"/>
                    <a:pt x="0" y="3"/>
                    <a:pt x="0" y="3"/>
                  </a:cubicBezTo>
                  <a:cubicBezTo>
                    <a:pt x="0" y="2"/>
                    <a:pt x="0" y="1"/>
                    <a:pt x="1" y="1"/>
                  </a:cubicBezTo>
                  <a:cubicBezTo>
                    <a:pt x="1" y="0"/>
                    <a:pt x="2" y="0"/>
                    <a:pt x="3" y="0"/>
                  </a:cubicBezTo>
                  <a:cubicBezTo>
                    <a:pt x="4" y="0"/>
                    <a:pt x="4" y="1"/>
                    <a:pt x="4" y="2"/>
                  </a:cubicBezTo>
                  <a:lnTo>
                    <a:pt x="8" y="18"/>
                  </a:ln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55" name="Google Shape;2855;p23"/>
            <p:cNvSpPr/>
            <p:nvPr/>
          </p:nvSpPr>
          <p:spPr>
            <a:xfrm>
              <a:off x="4360863" y="2446338"/>
              <a:ext cx="231775" cy="215900"/>
            </a:xfrm>
            <a:custGeom>
              <a:avLst/>
              <a:gdLst/>
              <a:ahLst/>
              <a:cxnLst/>
              <a:rect l="l" t="t" r="r" b="b"/>
              <a:pathLst>
                <a:path w="43" h="40" extrusionOk="0">
                  <a:moveTo>
                    <a:pt x="42" y="17"/>
                  </a:moveTo>
                  <a:cubicBezTo>
                    <a:pt x="41" y="16"/>
                    <a:pt x="41" y="15"/>
                    <a:pt x="41" y="15"/>
                  </a:cubicBezTo>
                  <a:cubicBezTo>
                    <a:pt x="41" y="14"/>
                    <a:pt x="41" y="14"/>
                    <a:pt x="41" y="14"/>
                  </a:cubicBezTo>
                  <a:cubicBezTo>
                    <a:pt x="40" y="13"/>
                    <a:pt x="40" y="13"/>
                    <a:pt x="40" y="13"/>
                  </a:cubicBezTo>
                  <a:cubicBezTo>
                    <a:pt x="39" y="13"/>
                    <a:pt x="39" y="13"/>
                    <a:pt x="39" y="14"/>
                  </a:cubicBezTo>
                  <a:cubicBezTo>
                    <a:pt x="39" y="17"/>
                    <a:pt x="39" y="22"/>
                    <a:pt x="34" y="22"/>
                  </a:cubicBezTo>
                  <a:cubicBezTo>
                    <a:pt x="27" y="22"/>
                    <a:pt x="18" y="17"/>
                    <a:pt x="17" y="15"/>
                  </a:cubicBezTo>
                  <a:cubicBezTo>
                    <a:pt x="16" y="13"/>
                    <a:pt x="15" y="12"/>
                    <a:pt x="13" y="11"/>
                  </a:cubicBezTo>
                  <a:cubicBezTo>
                    <a:pt x="11" y="10"/>
                    <a:pt x="9" y="8"/>
                    <a:pt x="8" y="6"/>
                  </a:cubicBezTo>
                  <a:cubicBezTo>
                    <a:pt x="8" y="6"/>
                    <a:pt x="8" y="6"/>
                    <a:pt x="8" y="6"/>
                  </a:cubicBezTo>
                  <a:cubicBezTo>
                    <a:pt x="7" y="3"/>
                    <a:pt x="6" y="1"/>
                    <a:pt x="3" y="1"/>
                  </a:cubicBezTo>
                  <a:cubicBezTo>
                    <a:pt x="2" y="0"/>
                    <a:pt x="2" y="0"/>
                    <a:pt x="2" y="0"/>
                  </a:cubicBezTo>
                  <a:cubicBezTo>
                    <a:pt x="1" y="0"/>
                    <a:pt x="0" y="1"/>
                    <a:pt x="0" y="2"/>
                  </a:cubicBezTo>
                  <a:cubicBezTo>
                    <a:pt x="1" y="5"/>
                    <a:pt x="2" y="10"/>
                    <a:pt x="1" y="13"/>
                  </a:cubicBezTo>
                  <a:cubicBezTo>
                    <a:pt x="0" y="17"/>
                    <a:pt x="1" y="21"/>
                    <a:pt x="2" y="24"/>
                  </a:cubicBezTo>
                  <a:cubicBezTo>
                    <a:pt x="3" y="25"/>
                    <a:pt x="6" y="27"/>
                    <a:pt x="8" y="28"/>
                  </a:cubicBezTo>
                  <a:cubicBezTo>
                    <a:pt x="11" y="29"/>
                    <a:pt x="13" y="31"/>
                    <a:pt x="14" y="34"/>
                  </a:cubicBezTo>
                  <a:cubicBezTo>
                    <a:pt x="15" y="36"/>
                    <a:pt x="17" y="38"/>
                    <a:pt x="21" y="39"/>
                  </a:cubicBezTo>
                  <a:cubicBezTo>
                    <a:pt x="24" y="40"/>
                    <a:pt x="28" y="39"/>
                    <a:pt x="29" y="35"/>
                  </a:cubicBezTo>
                  <a:cubicBezTo>
                    <a:pt x="29" y="34"/>
                    <a:pt x="30" y="34"/>
                    <a:pt x="32" y="33"/>
                  </a:cubicBezTo>
                  <a:cubicBezTo>
                    <a:pt x="34" y="32"/>
                    <a:pt x="36" y="30"/>
                    <a:pt x="37" y="28"/>
                  </a:cubicBezTo>
                  <a:cubicBezTo>
                    <a:pt x="37" y="28"/>
                    <a:pt x="37" y="28"/>
                    <a:pt x="37" y="28"/>
                  </a:cubicBezTo>
                  <a:cubicBezTo>
                    <a:pt x="37" y="28"/>
                    <a:pt x="40" y="29"/>
                    <a:pt x="42" y="23"/>
                  </a:cubicBezTo>
                  <a:cubicBezTo>
                    <a:pt x="43" y="20"/>
                    <a:pt x="43" y="18"/>
                    <a:pt x="42" y="17"/>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56" name="Google Shape;2856;p23"/>
            <p:cNvSpPr/>
            <p:nvPr/>
          </p:nvSpPr>
          <p:spPr>
            <a:xfrm>
              <a:off x="3367088" y="5810251"/>
              <a:ext cx="5030788" cy="76200"/>
            </a:xfrm>
            <a:custGeom>
              <a:avLst/>
              <a:gdLst/>
              <a:ahLst/>
              <a:cxnLst/>
              <a:rect l="l" t="t" r="r" b="b"/>
              <a:pathLst>
                <a:path w="931" h="14" extrusionOk="0">
                  <a:moveTo>
                    <a:pt x="925" y="14"/>
                  </a:moveTo>
                  <a:cubicBezTo>
                    <a:pt x="7" y="14"/>
                    <a:pt x="7" y="14"/>
                    <a:pt x="7" y="14"/>
                  </a:cubicBezTo>
                  <a:cubicBezTo>
                    <a:pt x="3" y="14"/>
                    <a:pt x="0" y="11"/>
                    <a:pt x="0" y="7"/>
                  </a:cubicBezTo>
                  <a:cubicBezTo>
                    <a:pt x="0" y="7"/>
                    <a:pt x="0" y="7"/>
                    <a:pt x="0" y="7"/>
                  </a:cubicBezTo>
                  <a:cubicBezTo>
                    <a:pt x="0" y="3"/>
                    <a:pt x="3" y="0"/>
                    <a:pt x="7" y="0"/>
                  </a:cubicBezTo>
                  <a:cubicBezTo>
                    <a:pt x="925" y="0"/>
                    <a:pt x="925" y="0"/>
                    <a:pt x="925" y="0"/>
                  </a:cubicBezTo>
                  <a:cubicBezTo>
                    <a:pt x="928" y="0"/>
                    <a:pt x="931" y="3"/>
                    <a:pt x="931" y="7"/>
                  </a:cubicBezTo>
                  <a:cubicBezTo>
                    <a:pt x="931" y="7"/>
                    <a:pt x="931" y="7"/>
                    <a:pt x="931" y="7"/>
                  </a:cubicBezTo>
                  <a:cubicBezTo>
                    <a:pt x="931" y="11"/>
                    <a:pt x="928" y="14"/>
                    <a:pt x="925" y="14"/>
                  </a:cubicBezTo>
                  <a:close/>
                </a:path>
              </a:pathLst>
            </a:custGeom>
            <a:solidFill>
              <a:srgbClr val="D2F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874" name="Google Shape;2874;p23"/>
          <p:cNvGrpSpPr/>
          <p:nvPr/>
        </p:nvGrpSpPr>
        <p:grpSpPr>
          <a:xfrm>
            <a:off x="5757101" y="1142739"/>
            <a:ext cx="6307296" cy="5052788"/>
            <a:chOff x="857886" y="5159981"/>
            <a:chExt cx="4148241" cy="1321468"/>
          </a:xfrm>
        </p:grpSpPr>
        <p:sp>
          <p:nvSpPr>
            <p:cNvPr id="2875" name="Google Shape;2875;p23"/>
            <p:cNvSpPr/>
            <p:nvPr/>
          </p:nvSpPr>
          <p:spPr>
            <a:xfrm>
              <a:off x="857886" y="5159981"/>
              <a:ext cx="4148241" cy="132146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76" name="Google Shape;2876;p23"/>
            <p:cNvSpPr txBox="1"/>
            <p:nvPr/>
          </p:nvSpPr>
          <p:spPr>
            <a:xfrm>
              <a:off x="1185862" y="5636799"/>
              <a:ext cx="3772973" cy="774252"/>
            </a:xfrm>
            <a:prstGeom prst="rect">
              <a:avLst/>
            </a:prstGeom>
            <a:solidFill>
              <a:srgbClr val="F2F2F2"/>
            </a:solidFill>
            <a:ln>
              <a:noFill/>
            </a:ln>
          </p:spPr>
          <p:txBody>
            <a:bodyPr spcFirstLastPara="1" wrap="square" lIns="91425" tIns="45700" rIns="91425" bIns="45700" anchor="ctr" anchorCtr="0">
              <a:normAutofit/>
            </a:bodyPr>
            <a:lstStyle/>
            <a:p>
              <a:pPr marL="0" marR="0" lvl="0" indent="0" algn="l" rtl="0">
                <a:lnSpc>
                  <a:spcPct val="150000"/>
                </a:lnSpc>
                <a:spcBef>
                  <a:spcPts val="0"/>
                </a:spcBef>
                <a:spcAft>
                  <a:spcPts val="0"/>
                </a:spcAft>
                <a:buNone/>
              </a:pPr>
              <a:endParaRPr sz="1100" dirty="0">
                <a:solidFill>
                  <a:schemeClr val="dk1"/>
                </a:solidFill>
                <a:latin typeface="Arial"/>
                <a:ea typeface="Arial"/>
                <a:cs typeface="Arial"/>
                <a:sym typeface="Arial"/>
              </a:endParaRPr>
            </a:p>
          </p:txBody>
        </p:sp>
      </p:grpSp>
      <p:sp>
        <p:nvSpPr>
          <p:cNvPr id="2" name="Rectangle 1"/>
          <p:cNvSpPr/>
          <p:nvPr/>
        </p:nvSpPr>
        <p:spPr>
          <a:xfrm>
            <a:off x="5790466" y="1196899"/>
            <a:ext cx="6096000" cy="5016758"/>
          </a:xfrm>
          <a:prstGeom prst="rect">
            <a:avLst/>
          </a:prstGeom>
        </p:spPr>
        <p:txBody>
          <a:bodyPr>
            <a:spAutoFit/>
          </a:bodyPr>
          <a:lstStyle/>
          <a:p>
            <a:pPr algn="just"/>
            <a:r>
              <a:rPr lang="vi-VN" dirty="0" smtClean="0"/>
              <a:t>	</a:t>
            </a:r>
            <a:r>
              <a:rPr lang="vi-VN" sz="2000" dirty="0"/>
              <a:t>Trong thời đại hiện đại hóa hiện nay, không chỉ công nghệ phát triển theo từng ngày từng giờ mà ngay cả các hoạt động dịch vụ trao đổi mua bán trong cuộc sống thường ngày cũng có tính chất thay đổi hiện đại, tiện ích hơn. Và dịch vụ mua bán hải sản là một trong số những hoạt động đang rất phát triển ngày nay.</a:t>
            </a:r>
          </a:p>
          <a:p>
            <a:pPr algn="just"/>
            <a:r>
              <a:rPr lang="vi-VN" sz="2000" dirty="0"/>
              <a:t>Ngày xưa, mỗi lần chúng ta muốn mua hải sản phải đến chợ hoặc siêu thị để mua. Điều này tốn rất nhiều thời gian và công sức. Vì thế, các Website mua bán online đã và đang mọc lên đẻ giải quyết nhu cầu mua bán online.</a:t>
            </a:r>
          </a:p>
          <a:p>
            <a:pPr algn="just"/>
            <a:r>
              <a:rPr lang="vi-VN" sz="2000" dirty="0"/>
              <a:t>Nắm bắt được xu hướng đó, em muốn tạo một Website về ngành dịch vụ này để giúp người dùng có thể tham khảo mua các loại hải sản một cách thuận tiện và dễ dàng.</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
                                        </p:tgtEl>
                                        <p:attrNameLst>
                                          <p:attrName>style.visibility</p:attrName>
                                        </p:attrNameLst>
                                      </p:cBhvr>
                                      <p:to>
                                        <p:strVal val="visible"/>
                                      </p:to>
                                    </p:set>
                                    <p:animEffect transition="in" filter="fade">
                                      <p:cBhvr>
                                        <p:cTn id="7" dur="500"/>
                                        <p:tgtEl>
                                          <p:spTgt spid="2765"/>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764"/>
                                        </p:tgtEl>
                                        <p:attrNameLst>
                                          <p:attrName>style.visibility</p:attrName>
                                        </p:attrNameLst>
                                      </p:cBhvr>
                                      <p:to>
                                        <p:strVal val="visible"/>
                                      </p:to>
                                    </p:set>
                                    <p:anim calcmode="lin" valueType="num">
                                      <p:cBhvr additive="base">
                                        <p:cTn id="11" dur="500"/>
                                        <p:tgtEl>
                                          <p:spTgt spid="2764"/>
                                        </p:tgtEl>
                                        <p:attrNameLst>
                                          <p:attrName>ppt_w</p:attrName>
                                        </p:attrNameLst>
                                      </p:cBhvr>
                                      <p:tavLst>
                                        <p:tav tm="0">
                                          <p:val>
                                            <p:strVal val="0"/>
                                          </p:val>
                                        </p:tav>
                                        <p:tav tm="100000">
                                          <p:val>
                                            <p:strVal val="#ppt_w"/>
                                          </p:val>
                                        </p:tav>
                                      </p:tavLst>
                                    </p:anim>
                                    <p:anim calcmode="lin" valueType="num">
                                      <p:cBhvr additive="base">
                                        <p:cTn id="12" dur="500"/>
                                        <p:tgtEl>
                                          <p:spTgt spid="2764"/>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2766"/>
                                        </p:tgtEl>
                                        <p:attrNameLst>
                                          <p:attrName>style.visibility</p:attrName>
                                        </p:attrNameLst>
                                      </p:cBhvr>
                                      <p:to>
                                        <p:strVal val="visible"/>
                                      </p:to>
                                    </p:set>
                                    <p:anim calcmode="lin" valueType="num">
                                      <p:cBhvr additive="base">
                                        <p:cTn id="16" dur="500"/>
                                        <p:tgtEl>
                                          <p:spTgt spid="2766"/>
                                        </p:tgtEl>
                                        <p:attrNameLst>
                                          <p:attrName>ppt_w</p:attrName>
                                        </p:attrNameLst>
                                      </p:cBhvr>
                                      <p:tavLst>
                                        <p:tav tm="0">
                                          <p:val>
                                            <p:strVal val="0"/>
                                          </p:val>
                                        </p:tav>
                                        <p:tav tm="100000">
                                          <p:val>
                                            <p:strVal val="#ppt_w"/>
                                          </p:val>
                                        </p:tav>
                                      </p:tavLst>
                                    </p:anim>
                                    <p:anim calcmode="lin" valueType="num">
                                      <p:cBhvr additive="base">
                                        <p:cTn id="17" dur="500"/>
                                        <p:tgtEl>
                                          <p:spTgt spid="2766"/>
                                        </p:tgtEl>
                                        <p:attrNameLst>
                                          <p:attrName>ppt_h</p:attrName>
                                        </p:attrNameLst>
                                      </p:cBhvr>
                                      <p:tavLst>
                                        <p:tav tm="0">
                                          <p:val>
                                            <p:strVal val="0"/>
                                          </p:val>
                                        </p:tav>
                                        <p:tav tm="100000">
                                          <p:val>
                                            <p:strVal val="#ppt_h"/>
                                          </p:val>
                                        </p:tav>
                                      </p:tavLst>
                                    </p:anim>
                                  </p:childTnLst>
                                </p:cTn>
                              </p:par>
                              <p:par>
                                <p:cTn id="18" presetID="10" presetClass="entr" presetSubtype="0" fill="hold" nodeType="withEffect">
                                  <p:stCondLst>
                                    <p:cond delay="0"/>
                                  </p:stCondLst>
                                  <p:childTnLst>
                                    <p:set>
                                      <p:cBhvr>
                                        <p:cTn id="19" dur="1" fill="hold">
                                          <p:stCondLst>
                                            <p:cond delay="0"/>
                                          </p:stCondLst>
                                        </p:cTn>
                                        <p:tgtEl>
                                          <p:spTgt spid="2766"/>
                                        </p:tgtEl>
                                        <p:attrNameLst>
                                          <p:attrName>style.visibility</p:attrName>
                                        </p:attrNameLst>
                                      </p:cBhvr>
                                      <p:to>
                                        <p:strVal val="visible"/>
                                      </p:to>
                                    </p:set>
                                    <p:animEffect transition="in" filter="fade">
                                      <p:cBhvr>
                                        <p:cTn id="20" dur="500"/>
                                        <p:tgtEl>
                                          <p:spTgt spid="2766"/>
                                        </p:tgtEl>
                                      </p:cBhvr>
                                    </p:animEffect>
                                  </p:childTnLst>
                                </p:cTn>
                              </p:par>
                            </p:childTnLst>
                          </p:cTn>
                        </p:par>
                        <p:par>
                          <p:cTn id="21" fill="hold">
                            <p:stCondLst>
                              <p:cond delay="1500"/>
                            </p:stCondLst>
                            <p:childTnLst>
                              <p:par>
                                <p:cTn id="22" presetID="23" presetClass="entr" presetSubtype="16" fill="hold" nodeType="afterEffect">
                                  <p:stCondLst>
                                    <p:cond delay="0"/>
                                  </p:stCondLst>
                                  <p:childTnLst>
                                    <p:set>
                                      <p:cBhvr>
                                        <p:cTn id="23" dur="1" fill="hold">
                                          <p:stCondLst>
                                            <p:cond delay="0"/>
                                          </p:stCondLst>
                                        </p:cTn>
                                        <p:tgtEl>
                                          <p:spTgt spid="2767"/>
                                        </p:tgtEl>
                                        <p:attrNameLst>
                                          <p:attrName>style.visibility</p:attrName>
                                        </p:attrNameLst>
                                      </p:cBhvr>
                                      <p:to>
                                        <p:strVal val="visible"/>
                                      </p:to>
                                    </p:set>
                                    <p:anim calcmode="lin" valueType="num">
                                      <p:cBhvr additive="base">
                                        <p:cTn id="24" dur="500"/>
                                        <p:tgtEl>
                                          <p:spTgt spid="2767"/>
                                        </p:tgtEl>
                                        <p:attrNameLst>
                                          <p:attrName>ppt_w</p:attrName>
                                        </p:attrNameLst>
                                      </p:cBhvr>
                                      <p:tavLst>
                                        <p:tav tm="0">
                                          <p:val>
                                            <p:strVal val="0"/>
                                          </p:val>
                                        </p:tav>
                                        <p:tav tm="100000">
                                          <p:val>
                                            <p:strVal val="#ppt_w"/>
                                          </p:val>
                                        </p:tav>
                                      </p:tavLst>
                                    </p:anim>
                                    <p:anim calcmode="lin" valueType="num">
                                      <p:cBhvr additive="base">
                                        <p:cTn id="25" dur="500"/>
                                        <p:tgtEl>
                                          <p:spTgt spid="2767"/>
                                        </p:tgtEl>
                                        <p:attrNameLst>
                                          <p:attrName>ppt_h</p:attrName>
                                        </p:attrNameLst>
                                      </p:cBhvr>
                                      <p:tavLst>
                                        <p:tav tm="0">
                                          <p:val>
                                            <p:strVal val="0"/>
                                          </p:val>
                                        </p:tav>
                                        <p:tav tm="100000">
                                          <p:val>
                                            <p:strVal val="#ppt_h"/>
                                          </p:val>
                                        </p:tav>
                                      </p:tavLst>
                                    </p:anim>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874"/>
                                        </p:tgtEl>
                                        <p:attrNameLst>
                                          <p:attrName>style.visibility</p:attrName>
                                        </p:attrNameLst>
                                      </p:cBhvr>
                                      <p:to>
                                        <p:strVal val="visible"/>
                                      </p:to>
                                    </p:set>
                                    <p:animEffect transition="in" filter="fade">
                                      <p:cBhvr>
                                        <p:cTn id="29" dur="1000"/>
                                        <p:tgtEl>
                                          <p:spTgt spid="2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4" name="Google Shape;314;p4"/>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7" name="Google Shape;327;p4"/>
          <p:cNvCxnSpPr/>
          <p:nvPr/>
        </p:nvCxnSpPr>
        <p:spPr>
          <a:xfrm>
            <a:off x="756407" y="6499231"/>
            <a:ext cx="10845800" cy="0"/>
          </a:xfrm>
          <a:prstGeom prst="straightConnector1">
            <a:avLst/>
          </a:prstGeom>
          <a:noFill/>
          <a:ln w="9525" cap="rnd" cmpd="sng">
            <a:solidFill>
              <a:srgbClr val="BFBFBF"/>
            </a:solidFill>
            <a:prstDash val="solid"/>
            <a:round/>
            <a:headEnd type="none" w="sm" len="sm"/>
            <a:tailEnd type="none" w="sm" len="sm"/>
          </a:ln>
        </p:spPr>
      </p:cxnSp>
      <p:cxnSp>
        <p:nvCxnSpPr>
          <p:cNvPr id="328" name="Google Shape;328;p4"/>
          <p:cNvCxnSpPr/>
          <p:nvPr/>
        </p:nvCxnSpPr>
        <p:spPr>
          <a:xfrm>
            <a:off x="606996" y="3514277"/>
            <a:ext cx="4013087" cy="0"/>
          </a:xfrm>
          <a:prstGeom prst="straightConnector1">
            <a:avLst/>
          </a:prstGeom>
          <a:noFill/>
          <a:ln w="9525" cap="rnd" cmpd="sng">
            <a:solidFill>
              <a:srgbClr val="BFBFBF"/>
            </a:solidFill>
            <a:prstDash val="dash"/>
            <a:round/>
            <a:headEnd type="none" w="sm" len="sm"/>
            <a:tailEnd type="none" w="sm" len="sm"/>
          </a:ln>
        </p:spPr>
      </p:cxnSp>
      <p:cxnSp>
        <p:nvCxnSpPr>
          <p:cNvPr id="341" name="Google Shape;341;p4"/>
          <p:cNvCxnSpPr/>
          <p:nvPr/>
        </p:nvCxnSpPr>
        <p:spPr>
          <a:xfrm>
            <a:off x="7436533" y="3514277"/>
            <a:ext cx="4014675" cy="0"/>
          </a:xfrm>
          <a:prstGeom prst="straightConnector1">
            <a:avLst/>
          </a:prstGeom>
          <a:noFill/>
          <a:ln w="9525" cap="rnd" cmpd="sng">
            <a:solidFill>
              <a:srgbClr val="BFBFBF"/>
            </a:solidFill>
            <a:prstDash val="dash"/>
            <a:round/>
            <a:headEnd type="none" w="sm" len="sm"/>
            <a:tailEnd type="none" w="sm" len="sm"/>
          </a:ln>
        </p:spPr>
      </p:cxnSp>
      <p:cxnSp>
        <p:nvCxnSpPr>
          <p:cNvPr id="342" name="Google Shape;342;p4"/>
          <p:cNvCxnSpPr/>
          <p:nvPr/>
        </p:nvCxnSpPr>
        <p:spPr>
          <a:xfrm>
            <a:off x="559689" y="902877"/>
            <a:ext cx="10845800" cy="0"/>
          </a:xfrm>
          <a:prstGeom prst="straightConnector1">
            <a:avLst/>
          </a:prstGeom>
          <a:noFill/>
          <a:ln w="9525" cap="rnd" cmpd="sng">
            <a:solidFill>
              <a:srgbClr val="BFBFBF"/>
            </a:solidFill>
            <a:prstDash val="solid"/>
            <a:round/>
            <a:headEnd type="none" w="sm" len="sm"/>
            <a:tailEnd type="none" w="sm" len="sm"/>
          </a:ln>
        </p:spPr>
      </p:cxnSp>
      <p:sp>
        <p:nvSpPr>
          <p:cNvPr id="343" name="Google Shape;343;p4"/>
          <p:cNvSpPr/>
          <p:nvPr/>
        </p:nvSpPr>
        <p:spPr>
          <a:xfrm>
            <a:off x="3853740" y="1117652"/>
            <a:ext cx="4492069" cy="12631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 name="Google Shape;344;p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4034185" y="1584056"/>
            <a:ext cx="4049577" cy="3636450"/>
            <a:chOff x="3349625" y="939801"/>
            <a:chExt cx="5508625" cy="4946650"/>
          </a:xfrm>
        </p:grpSpPr>
        <p:sp>
          <p:nvSpPr>
            <p:cNvPr id="345" name="Google Shape;345;p4"/>
            <p:cNvSpPr/>
            <p:nvPr/>
          </p:nvSpPr>
          <p:spPr>
            <a:xfrm>
              <a:off x="3349625" y="939801"/>
              <a:ext cx="5508625" cy="3775075"/>
            </a:xfrm>
            <a:custGeom>
              <a:avLst/>
              <a:gdLst/>
              <a:ahLst/>
              <a:cxnLst/>
              <a:rect l="l" t="t" r="r" b="b"/>
              <a:pathLst>
                <a:path w="1019" h="699" extrusionOk="0">
                  <a:moveTo>
                    <a:pt x="550" y="56"/>
                  </a:moveTo>
                  <a:cubicBezTo>
                    <a:pt x="547" y="57"/>
                    <a:pt x="540" y="57"/>
                    <a:pt x="530" y="57"/>
                  </a:cubicBezTo>
                  <a:cubicBezTo>
                    <a:pt x="459" y="59"/>
                    <a:pt x="389" y="48"/>
                    <a:pt x="322" y="24"/>
                  </a:cubicBezTo>
                  <a:cubicBezTo>
                    <a:pt x="267" y="4"/>
                    <a:pt x="195" y="0"/>
                    <a:pt x="158" y="12"/>
                  </a:cubicBezTo>
                  <a:cubicBezTo>
                    <a:pt x="53" y="48"/>
                    <a:pt x="0" y="149"/>
                    <a:pt x="26" y="223"/>
                  </a:cubicBezTo>
                  <a:cubicBezTo>
                    <a:pt x="27" y="229"/>
                    <a:pt x="30" y="234"/>
                    <a:pt x="33" y="240"/>
                  </a:cubicBezTo>
                  <a:cubicBezTo>
                    <a:pt x="52" y="273"/>
                    <a:pt x="61" y="311"/>
                    <a:pt x="59" y="349"/>
                  </a:cubicBezTo>
                  <a:cubicBezTo>
                    <a:pt x="51" y="523"/>
                    <a:pt x="257" y="674"/>
                    <a:pt x="520" y="687"/>
                  </a:cubicBezTo>
                  <a:cubicBezTo>
                    <a:pt x="783" y="699"/>
                    <a:pt x="1002" y="568"/>
                    <a:pt x="1011" y="394"/>
                  </a:cubicBezTo>
                  <a:cubicBezTo>
                    <a:pt x="1019" y="220"/>
                    <a:pt x="952" y="26"/>
                    <a:pt x="550" y="56"/>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6" name="Google Shape;346;p4"/>
            <p:cNvSpPr/>
            <p:nvPr/>
          </p:nvSpPr>
          <p:spPr>
            <a:xfrm>
              <a:off x="6080125" y="1657351"/>
              <a:ext cx="123825" cy="125413"/>
            </a:xfrm>
            <a:prstGeom prst="ellipse">
              <a:avLst/>
            </a:prstGeom>
            <a:solidFill>
              <a:srgbClr val="B4D7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7" name="Google Shape;347;p4"/>
            <p:cNvSpPr/>
            <p:nvPr/>
          </p:nvSpPr>
          <p:spPr>
            <a:xfrm>
              <a:off x="5673725" y="1603376"/>
              <a:ext cx="935038" cy="896938"/>
            </a:xfrm>
            <a:custGeom>
              <a:avLst/>
              <a:gdLst/>
              <a:ahLst/>
              <a:cxnLst/>
              <a:rect l="l" t="t" r="r" b="b"/>
              <a:pathLst>
                <a:path w="173" h="166" extrusionOk="0">
                  <a:moveTo>
                    <a:pt x="86" y="166"/>
                  </a:moveTo>
                  <a:cubicBezTo>
                    <a:pt x="0" y="79"/>
                    <a:pt x="0" y="79"/>
                    <a:pt x="0" y="79"/>
                  </a:cubicBezTo>
                  <a:cubicBezTo>
                    <a:pt x="69" y="9"/>
                    <a:pt x="69" y="9"/>
                    <a:pt x="69" y="9"/>
                  </a:cubicBezTo>
                  <a:cubicBezTo>
                    <a:pt x="79" y="0"/>
                    <a:pt x="94" y="0"/>
                    <a:pt x="103" y="9"/>
                  </a:cubicBezTo>
                  <a:cubicBezTo>
                    <a:pt x="173" y="79"/>
                    <a:pt x="173" y="79"/>
                    <a:pt x="173" y="79"/>
                  </a:cubicBezTo>
                  <a:lnTo>
                    <a:pt x="86" y="166"/>
                  </a:lnTo>
                  <a:close/>
                  <a:moveTo>
                    <a:pt x="9" y="79"/>
                  </a:moveTo>
                  <a:cubicBezTo>
                    <a:pt x="86" y="157"/>
                    <a:pt x="86" y="157"/>
                    <a:pt x="86" y="157"/>
                  </a:cubicBezTo>
                  <a:cubicBezTo>
                    <a:pt x="164" y="79"/>
                    <a:pt x="164" y="79"/>
                    <a:pt x="164" y="79"/>
                  </a:cubicBezTo>
                  <a:cubicBezTo>
                    <a:pt x="99" y="14"/>
                    <a:pt x="99" y="14"/>
                    <a:pt x="99" y="14"/>
                  </a:cubicBezTo>
                  <a:cubicBezTo>
                    <a:pt x="92" y="7"/>
                    <a:pt x="81" y="7"/>
                    <a:pt x="74" y="14"/>
                  </a:cubicBezTo>
                  <a:lnTo>
                    <a:pt x="9" y="79"/>
                  </a:ln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8" name="Google Shape;348;p4"/>
            <p:cNvSpPr/>
            <p:nvPr/>
          </p:nvSpPr>
          <p:spPr>
            <a:xfrm>
              <a:off x="5237163" y="1965326"/>
              <a:ext cx="1804988" cy="2014538"/>
            </a:xfrm>
            <a:custGeom>
              <a:avLst/>
              <a:gdLst/>
              <a:ahLst/>
              <a:cxnLst/>
              <a:rect l="l" t="t" r="r" b="b"/>
              <a:pathLst>
                <a:path w="334" h="373" extrusionOk="0">
                  <a:moveTo>
                    <a:pt x="314" y="373"/>
                  </a:moveTo>
                  <a:cubicBezTo>
                    <a:pt x="21" y="373"/>
                    <a:pt x="21" y="373"/>
                    <a:pt x="21" y="373"/>
                  </a:cubicBezTo>
                  <a:cubicBezTo>
                    <a:pt x="10" y="373"/>
                    <a:pt x="0" y="364"/>
                    <a:pt x="0" y="353"/>
                  </a:cubicBezTo>
                  <a:cubicBezTo>
                    <a:pt x="0" y="20"/>
                    <a:pt x="0" y="20"/>
                    <a:pt x="0" y="20"/>
                  </a:cubicBezTo>
                  <a:cubicBezTo>
                    <a:pt x="0" y="9"/>
                    <a:pt x="10" y="0"/>
                    <a:pt x="21" y="0"/>
                  </a:cubicBezTo>
                  <a:cubicBezTo>
                    <a:pt x="314" y="0"/>
                    <a:pt x="314" y="0"/>
                    <a:pt x="314" y="0"/>
                  </a:cubicBezTo>
                  <a:cubicBezTo>
                    <a:pt x="325" y="0"/>
                    <a:pt x="334" y="9"/>
                    <a:pt x="334" y="20"/>
                  </a:cubicBezTo>
                  <a:cubicBezTo>
                    <a:pt x="334" y="353"/>
                    <a:pt x="334" y="353"/>
                    <a:pt x="334" y="353"/>
                  </a:cubicBezTo>
                  <a:cubicBezTo>
                    <a:pt x="334" y="364"/>
                    <a:pt x="325" y="373"/>
                    <a:pt x="314" y="373"/>
                  </a:cubicBez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9" name="Google Shape;349;p4"/>
            <p:cNvSpPr/>
            <p:nvPr/>
          </p:nvSpPr>
          <p:spPr>
            <a:xfrm>
              <a:off x="5334000" y="2122488"/>
              <a:ext cx="1616075" cy="170021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0" name="Google Shape;350;p4"/>
            <p:cNvSpPr/>
            <p:nvPr/>
          </p:nvSpPr>
          <p:spPr>
            <a:xfrm>
              <a:off x="6080125" y="1609726"/>
              <a:ext cx="123825" cy="123825"/>
            </a:xfrm>
            <a:prstGeom prst="ellipse">
              <a:avLst/>
            </a:pr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1" name="Google Shape;351;p4"/>
            <p:cNvSpPr/>
            <p:nvPr/>
          </p:nvSpPr>
          <p:spPr>
            <a:xfrm>
              <a:off x="5484813" y="2981326"/>
              <a:ext cx="249238" cy="647700"/>
            </a:xfrm>
            <a:prstGeom prst="rect">
              <a:avLst/>
            </a:pr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2" name="Google Shape;352;p4"/>
            <p:cNvSpPr/>
            <p:nvPr/>
          </p:nvSpPr>
          <p:spPr>
            <a:xfrm>
              <a:off x="5837238" y="2803526"/>
              <a:ext cx="254000" cy="825500"/>
            </a:xfrm>
            <a:prstGeom prst="rect">
              <a:avLst/>
            </a:pr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3" name="Google Shape;353;p4"/>
            <p:cNvSpPr/>
            <p:nvPr/>
          </p:nvSpPr>
          <p:spPr>
            <a:xfrm>
              <a:off x="6192838" y="2705101"/>
              <a:ext cx="249238" cy="923925"/>
            </a:xfrm>
            <a:prstGeom prst="rect">
              <a:avLst/>
            </a:pr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4" name="Google Shape;354;p4"/>
            <p:cNvSpPr/>
            <p:nvPr/>
          </p:nvSpPr>
          <p:spPr>
            <a:xfrm>
              <a:off x="6545263" y="2592388"/>
              <a:ext cx="254000" cy="1036638"/>
            </a:xfrm>
            <a:prstGeom prst="rect">
              <a:avLst/>
            </a:prstGeom>
            <a:solidFill>
              <a:srgbClr val="4D4C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5" name="Google Shape;355;p4"/>
            <p:cNvSpPr/>
            <p:nvPr/>
          </p:nvSpPr>
          <p:spPr>
            <a:xfrm>
              <a:off x="6464300" y="2230438"/>
              <a:ext cx="177800" cy="238125"/>
            </a:xfrm>
            <a:custGeom>
              <a:avLst/>
              <a:gdLst/>
              <a:ahLst/>
              <a:cxnLst/>
              <a:rect l="l" t="t" r="r" b="b"/>
              <a:pathLst>
                <a:path w="33" h="44" extrusionOk="0">
                  <a:moveTo>
                    <a:pt x="17" y="44"/>
                  </a:moveTo>
                  <a:cubicBezTo>
                    <a:pt x="16" y="44"/>
                    <a:pt x="15" y="44"/>
                    <a:pt x="14" y="43"/>
                  </a:cubicBezTo>
                  <a:cubicBezTo>
                    <a:pt x="12" y="42"/>
                    <a:pt x="11" y="39"/>
                    <a:pt x="12" y="37"/>
                  </a:cubicBezTo>
                  <a:cubicBezTo>
                    <a:pt x="21" y="19"/>
                    <a:pt x="21" y="19"/>
                    <a:pt x="21" y="19"/>
                  </a:cubicBezTo>
                  <a:cubicBezTo>
                    <a:pt x="4" y="10"/>
                    <a:pt x="4" y="10"/>
                    <a:pt x="4" y="10"/>
                  </a:cubicBezTo>
                  <a:cubicBezTo>
                    <a:pt x="1" y="9"/>
                    <a:pt x="0" y="6"/>
                    <a:pt x="2" y="3"/>
                  </a:cubicBezTo>
                  <a:cubicBezTo>
                    <a:pt x="3" y="1"/>
                    <a:pt x="6" y="0"/>
                    <a:pt x="8" y="1"/>
                  </a:cubicBezTo>
                  <a:cubicBezTo>
                    <a:pt x="30" y="13"/>
                    <a:pt x="30" y="13"/>
                    <a:pt x="30" y="13"/>
                  </a:cubicBezTo>
                  <a:cubicBezTo>
                    <a:pt x="31" y="13"/>
                    <a:pt x="32" y="14"/>
                    <a:pt x="33" y="16"/>
                  </a:cubicBezTo>
                  <a:cubicBezTo>
                    <a:pt x="33" y="17"/>
                    <a:pt x="33" y="18"/>
                    <a:pt x="32" y="19"/>
                  </a:cubicBezTo>
                  <a:cubicBezTo>
                    <a:pt x="21" y="41"/>
                    <a:pt x="21" y="41"/>
                    <a:pt x="21" y="41"/>
                  </a:cubicBezTo>
                  <a:cubicBezTo>
                    <a:pt x="20" y="43"/>
                    <a:pt x="18" y="44"/>
                    <a:pt x="17" y="44"/>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6" name="Google Shape;356;p4"/>
            <p:cNvSpPr/>
            <p:nvPr/>
          </p:nvSpPr>
          <p:spPr>
            <a:xfrm>
              <a:off x="5583238" y="2295526"/>
              <a:ext cx="1058863" cy="371475"/>
            </a:xfrm>
            <a:custGeom>
              <a:avLst/>
              <a:gdLst/>
              <a:ahLst/>
              <a:cxnLst/>
              <a:rect l="l" t="t" r="r" b="b"/>
              <a:pathLst>
                <a:path w="196" h="69" extrusionOk="0">
                  <a:moveTo>
                    <a:pt x="5" y="69"/>
                  </a:moveTo>
                  <a:cubicBezTo>
                    <a:pt x="3" y="69"/>
                    <a:pt x="1" y="68"/>
                    <a:pt x="1" y="65"/>
                  </a:cubicBezTo>
                  <a:cubicBezTo>
                    <a:pt x="0" y="63"/>
                    <a:pt x="1" y="60"/>
                    <a:pt x="4" y="59"/>
                  </a:cubicBezTo>
                  <a:cubicBezTo>
                    <a:pt x="190" y="0"/>
                    <a:pt x="190" y="0"/>
                    <a:pt x="190" y="0"/>
                  </a:cubicBezTo>
                  <a:cubicBezTo>
                    <a:pt x="192" y="0"/>
                    <a:pt x="195" y="1"/>
                    <a:pt x="196" y="4"/>
                  </a:cubicBezTo>
                  <a:cubicBezTo>
                    <a:pt x="196" y="6"/>
                    <a:pt x="195" y="9"/>
                    <a:pt x="192" y="10"/>
                  </a:cubicBezTo>
                  <a:cubicBezTo>
                    <a:pt x="7" y="69"/>
                    <a:pt x="7" y="69"/>
                    <a:pt x="7" y="69"/>
                  </a:cubicBezTo>
                  <a:cubicBezTo>
                    <a:pt x="6" y="69"/>
                    <a:pt x="6" y="69"/>
                    <a:pt x="5" y="69"/>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7" name="Google Shape;357;p4"/>
            <p:cNvSpPr/>
            <p:nvPr/>
          </p:nvSpPr>
          <p:spPr>
            <a:xfrm>
              <a:off x="7635875" y="2111376"/>
              <a:ext cx="471488" cy="523875"/>
            </a:xfrm>
            <a:custGeom>
              <a:avLst/>
              <a:gdLst/>
              <a:ahLst/>
              <a:cxnLst/>
              <a:rect l="l" t="t" r="r" b="b"/>
              <a:pathLst>
                <a:path w="87" h="97" extrusionOk="0">
                  <a:moveTo>
                    <a:pt x="24" y="71"/>
                  </a:moveTo>
                  <a:cubicBezTo>
                    <a:pt x="25" y="71"/>
                    <a:pt x="25" y="71"/>
                    <a:pt x="25" y="72"/>
                  </a:cubicBezTo>
                  <a:cubicBezTo>
                    <a:pt x="25" y="75"/>
                    <a:pt x="26" y="78"/>
                    <a:pt x="28" y="81"/>
                  </a:cubicBezTo>
                  <a:cubicBezTo>
                    <a:pt x="31" y="84"/>
                    <a:pt x="35" y="86"/>
                    <a:pt x="39" y="86"/>
                  </a:cubicBezTo>
                  <a:cubicBezTo>
                    <a:pt x="42" y="86"/>
                    <a:pt x="44" y="87"/>
                    <a:pt x="45" y="90"/>
                  </a:cubicBezTo>
                  <a:cubicBezTo>
                    <a:pt x="46" y="91"/>
                    <a:pt x="47" y="93"/>
                    <a:pt x="49" y="94"/>
                  </a:cubicBezTo>
                  <a:cubicBezTo>
                    <a:pt x="53" y="96"/>
                    <a:pt x="58" y="97"/>
                    <a:pt x="62" y="95"/>
                  </a:cubicBezTo>
                  <a:cubicBezTo>
                    <a:pt x="63" y="94"/>
                    <a:pt x="65" y="93"/>
                    <a:pt x="66" y="91"/>
                  </a:cubicBezTo>
                  <a:cubicBezTo>
                    <a:pt x="68" y="89"/>
                    <a:pt x="71" y="87"/>
                    <a:pt x="74" y="87"/>
                  </a:cubicBezTo>
                  <a:cubicBezTo>
                    <a:pt x="77" y="88"/>
                    <a:pt x="80" y="87"/>
                    <a:pt x="83" y="85"/>
                  </a:cubicBezTo>
                  <a:cubicBezTo>
                    <a:pt x="86" y="82"/>
                    <a:pt x="87" y="78"/>
                    <a:pt x="87" y="74"/>
                  </a:cubicBezTo>
                  <a:cubicBezTo>
                    <a:pt x="87" y="70"/>
                    <a:pt x="86" y="68"/>
                    <a:pt x="84" y="66"/>
                  </a:cubicBezTo>
                  <a:cubicBezTo>
                    <a:pt x="83" y="64"/>
                    <a:pt x="82" y="62"/>
                    <a:pt x="83" y="60"/>
                  </a:cubicBezTo>
                  <a:cubicBezTo>
                    <a:pt x="83" y="57"/>
                    <a:pt x="82" y="54"/>
                    <a:pt x="80" y="52"/>
                  </a:cubicBezTo>
                  <a:cubicBezTo>
                    <a:pt x="79" y="51"/>
                    <a:pt x="78" y="50"/>
                    <a:pt x="76" y="49"/>
                  </a:cubicBezTo>
                  <a:cubicBezTo>
                    <a:pt x="73" y="48"/>
                    <a:pt x="71" y="44"/>
                    <a:pt x="72" y="40"/>
                  </a:cubicBezTo>
                  <a:cubicBezTo>
                    <a:pt x="72" y="39"/>
                    <a:pt x="72" y="38"/>
                    <a:pt x="73" y="36"/>
                  </a:cubicBezTo>
                  <a:cubicBezTo>
                    <a:pt x="75" y="22"/>
                    <a:pt x="61" y="9"/>
                    <a:pt x="61" y="9"/>
                  </a:cubicBezTo>
                  <a:cubicBezTo>
                    <a:pt x="61" y="9"/>
                    <a:pt x="61" y="9"/>
                    <a:pt x="61" y="9"/>
                  </a:cubicBezTo>
                  <a:cubicBezTo>
                    <a:pt x="58" y="11"/>
                    <a:pt x="54" y="10"/>
                    <a:pt x="51" y="7"/>
                  </a:cubicBezTo>
                  <a:cubicBezTo>
                    <a:pt x="46" y="1"/>
                    <a:pt x="46" y="1"/>
                    <a:pt x="46" y="1"/>
                  </a:cubicBezTo>
                  <a:cubicBezTo>
                    <a:pt x="45" y="0"/>
                    <a:pt x="45" y="0"/>
                    <a:pt x="44" y="1"/>
                  </a:cubicBezTo>
                  <a:cubicBezTo>
                    <a:pt x="43" y="1"/>
                    <a:pt x="43" y="2"/>
                    <a:pt x="44" y="3"/>
                  </a:cubicBezTo>
                  <a:cubicBezTo>
                    <a:pt x="47" y="7"/>
                    <a:pt x="47" y="7"/>
                    <a:pt x="47" y="7"/>
                  </a:cubicBezTo>
                  <a:cubicBezTo>
                    <a:pt x="50" y="11"/>
                    <a:pt x="50" y="17"/>
                    <a:pt x="47" y="22"/>
                  </a:cubicBezTo>
                  <a:cubicBezTo>
                    <a:pt x="45" y="25"/>
                    <a:pt x="44" y="28"/>
                    <a:pt x="43" y="32"/>
                  </a:cubicBezTo>
                  <a:cubicBezTo>
                    <a:pt x="43" y="35"/>
                    <a:pt x="43" y="38"/>
                    <a:pt x="43" y="41"/>
                  </a:cubicBezTo>
                  <a:cubicBezTo>
                    <a:pt x="43" y="46"/>
                    <a:pt x="41" y="51"/>
                    <a:pt x="36" y="52"/>
                  </a:cubicBezTo>
                  <a:cubicBezTo>
                    <a:pt x="31" y="54"/>
                    <a:pt x="25" y="53"/>
                    <a:pt x="20" y="51"/>
                  </a:cubicBezTo>
                  <a:cubicBezTo>
                    <a:pt x="16" y="50"/>
                    <a:pt x="12" y="47"/>
                    <a:pt x="10" y="44"/>
                  </a:cubicBezTo>
                  <a:cubicBezTo>
                    <a:pt x="3" y="36"/>
                    <a:pt x="3" y="36"/>
                    <a:pt x="3" y="36"/>
                  </a:cubicBezTo>
                  <a:cubicBezTo>
                    <a:pt x="2" y="35"/>
                    <a:pt x="2" y="35"/>
                    <a:pt x="1" y="36"/>
                  </a:cubicBezTo>
                  <a:cubicBezTo>
                    <a:pt x="0" y="36"/>
                    <a:pt x="0" y="37"/>
                    <a:pt x="1" y="38"/>
                  </a:cubicBezTo>
                  <a:cubicBezTo>
                    <a:pt x="4" y="42"/>
                    <a:pt x="4" y="42"/>
                    <a:pt x="4" y="42"/>
                  </a:cubicBezTo>
                  <a:cubicBezTo>
                    <a:pt x="5" y="43"/>
                    <a:pt x="6" y="45"/>
                    <a:pt x="6" y="46"/>
                  </a:cubicBezTo>
                  <a:cubicBezTo>
                    <a:pt x="6" y="55"/>
                    <a:pt x="12" y="68"/>
                    <a:pt x="24" y="71"/>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8" name="Google Shape;358;p4"/>
            <p:cNvSpPr/>
            <p:nvPr/>
          </p:nvSpPr>
          <p:spPr>
            <a:xfrm>
              <a:off x="7480300" y="3521076"/>
              <a:ext cx="647700" cy="2289175"/>
            </a:xfrm>
            <a:custGeom>
              <a:avLst/>
              <a:gdLst/>
              <a:ahLst/>
              <a:cxnLst/>
              <a:rect l="l" t="t" r="r" b="b"/>
              <a:pathLst>
                <a:path w="120" h="424" extrusionOk="0">
                  <a:moveTo>
                    <a:pt x="71" y="342"/>
                  </a:moveTo>
                  <a:cubicBezTo>
                    <a:pt x="50" y="200"/>
                    <a:pt x="50" y="200"/>
                    <a:pt x="50" y="200"/>
                  </a:cubicBezTo>
                  <a:cubicBezTo>
                    <a:pt x="50" y="200"/>
                    <a:pt x="120" y="68"/>
                    <a:pt x="114" y="40"/>
                  </a:cubicBezTo>
                  <a:cubicBezTo>
                    <a:pt x="108" y="12"/>
                    <a:pt x="83" y="0"/>
                    <a:pt x="70" y="0"/>
                  </a:cubicBezTo>
                  <a:cubicBezTo>
                    <a:pt x="56" y="0"/>
                    <a:pt x="42" y="14"/>
                    <a:pt x="39" y="25"/>
                  </a:cubicBezTo>
                  <a:cubicBezTo>
                    <a:pt x="39" y="25"/>
                    <a:pt x="0" y="170"/>
                    <a:pt x="5" y="200"/>
                  </a:cubicBezTo>
                  <a:cubicBezTo>
                    <a:pt x="9" y="226"/>
                    <a:pt x="50" y="338"/>
                    <a:pt x="62" y="370"/>
                  </a:cubicBezTo>
                  <a:cubicBezTo>
                    <a:pt x="62" y="373"/>
                    <a:pt x="63" y="375"/>
                    <a:pt x="63" y="377"/>
                  </a:cubicBezTo>
                  <a:cubicBezTo>
                    <a:pt x="63" y="377"/>
                    <a:pt x="63" y="377"/>
                    <a:pt x="63" y="377"/>
                  </a:cubicBezTo>
                  <a:cubicBezTo>
                    <a:pt x="63" y="381"/>
                    <a:pt x="62" y="384"/>
                    <a:pt x="61" y="387"/>
                  </a:cubicBezTo>
                  <a:cubicBezTo>
                    <a:pt x="55" y="399"/>
                    <a:pt x="55" y="399"/>
                    <a:pt x="55" y="399"/>
                  </a:cubicBezTo>
                  <a:cubicBezTo>
                    <a:pt x="51" y="406"/>
                    <a:pt x="45" y="412"/>
                    <a:pt x="38" y="415"/>
                  </a:cubicBezTo>
                  <a:cubicBezTo>
                    <a:pt x="37" y="416"/>
                    <a:pt x="36" y="417"/>
                    <a:pt x="35" y="417"/>
                  </a:cubicBezTo>
                  <a:cubicBezTo>
                    <a:pt x="31" y="419"/>
                    <a:pt x="33" y="424"/>
                    <a:pt x="36" y="424"/>
                  </a:cubicBezTo>
                  <a:cubicBezTo>
                    <a:pt x="50" y="424"/>
                    <a:pt x="50" y="424"/>
                    <a:pt x="50" y="424"/>
                  </a:cubicBezTo>
                  <a:cubicBezTo>
                    <a:pt x="55" y="424"/>
                    <a:pt x="61" y="421"/>
                    <a:pt x="63" y="416"/>
                  </a:cubicBezTo>
                  <a:cubicBezTo>
                    <a:pt x="65" y="409"/>
                    <a:pt x="70" y="404"/>
                    <a:pt x="76" y="401"/>
                  </a:cubicBezTo>
                  <a:cubicBezTo>
                    <a:pt x="81" y="399"/>
                    <a:pt x="81" y="399"/>
                    <a:pt x="81" y="399"/>
                  </a:cubicBezTo>
                  <a:cubicBezTo>
                    <a:pt x="87" y="394"/>
                    <a:pt x="89" y="385"/>
                    <a:pt x="86" y="378"/>
                  </a:cubicBezTo>
                  <a:cubicBezTo>
                    <a:pt x="86" y="378"/>
                    <a:pt x="86" y="378"/>
                    <a:pt x="86" y="378"/>
                  </a:cubicBezTo>
                  <a:cubicBezTo>
                    <a:pt x="78" y="367"/>
                    <a:pt x="73" y="355"/>
                    <a:pt x="71" y="342"/>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9" name="Google Shape;359;p4"/>
            <p:cNvSpPr/>
            <p:nvPr/>
          </p:nvSpPr>
          <p:spPr>
            <a:xfrm>
              <a:off x="7831138" y="3359151"/>
              <a:ext cx="361950" cy="2451100"/>
            </a:xfrm>
            <a:custGeom>
              <a:avLst/>
              <a:gdLst/>
              <a:ahLst/>
              <a:cxnLst/>
              <a:rect l="l" t="t" r="r" b="b"/>
              <a:pathLst>
                <a:path w="67" h="454" extrusionOk="0">
                  <a:moveTo>
                    <a:pt x="46" y="426"/>
                  </a:moveTo>
                  <a:cubicBezTo>
                    <a:pt x="43" y="407"/>
                    <a:pt x="43" y="407"/>
                    <a:pt x="43" y="407"/>
                  </a:cubicBezTo>
                  <a:cubicBezTo>
                    <a:pt x="42" y="399"/>
                    <a:pt x="41" y="391"/>
                    <a:pt x="42" y="384"/>
                  </a:cubicBezTo>
                  <a:cubicBezTo>
                    <a:pt x="54" y="229"/>
                    <a:pt x="67" y="107"/>
                    <a:pt x="66" y="72"/>
                  </a:cubicBezTo>
                  <a:cubicBezTo>
                    <a:pt x="65" y="62"/>
                    <a:pt x="63" y="53"/>
                    <a:pt x="60" y="44"/>
                  </a:cubicBezTo>
                  <a:cubicBezTo>
                    <a:pt x="41" y="0"/>
                    <a:pt x="6" y="12"/>
                    <a:pt x="2" y="95"/>
                  </a:cubicBezTo>
                  <a:cubicBezTo>
                    <a:pt x="0" y="142"/>
                    <a:pt x="6" y="222"/>
                    <a:pt x="12" y="289"/>
                  </a:cubicBezTo>
                  <a:cubicBezTo>
                    <a:pt x="17" y="341"/>
                    <a:pt x="23" y="385"/>
                    <a:pt x="26" y="402"/>
                  </a:cubicBezTo>
                  <a:cubicBezTo>
                    <a:pt x="27" y="407"/>
                    <a:pt x="27" y="412"/>
                    <a:pt x="26" y="417"/>
                  </a:cubicBezTo>
                  <a:cubicBezTo>
                    <a:pt x="26" y="417"/>
                    <a:pt x="26" y="417"/>
                    <a:pt x="26" y="417"/>
                  </a:cubicBezTo>
                  <a:cubicBezTo>
                    <a:pt x="23" y="435"/>
                    <a:pt x="23" y="435"/>
                    <a:pt x="23" y="435"/>
                  </a:cubicBezTo>
                  <a:cubicBezTo>
                    <a:pt x="23" y="437"/>
                    <a:pt x="21" y="442"/>
                    <a:pt x="21" y="444"/>
                  </a:cubicBezTo>
                  <a:cubicBezTo>
                    <a:pt x="21" y="444"/>
                    <a:pt x="21" y="445"/>
                    <a:pt x="21" y="446"/>
                  </a:cubicBezTo>
                  <a:cubicBezTo>
                    <a:pt x="21" y="447"/>
                    <a:pt x="21" y="447"/>
                    <a:pt x="21" y="447"/>
                  </a:cubicBezTo>
                  <a:cubicBezTo>
                    <a:pt x="21" y="451"/>
                    <a:pt x="24" y="454"/>
                    <a:pt x="28" y="454"/>
                  </a:cubicBezTo>
                  <a:cubicBezTo>
                    <a:pt x="30" y="454"/>
                    <a:pt x="30" y="454"/>
                    <a:pt x="30" y="454"/>
                  </a:cubicBezTo>
                  <a:cubicBezTo>
                    <a:pt x="46" y="454"/>
                    <a:pt x="46" y="454"/>
                    <a:pt x="46" y="454"/>
                  </a:cubicBezTo>
                  <a:cubicBezTo>
                    <a:pt x="46" y="454"/>
                    <a:pt x="46" y="454"/>
                    <a:pt x="46" y="454"/>
                  </a:cubicBezTo>
                  <a:cubicBezTo>
                    <a:pt x="49" y="454"/>
                    <a:pt x="52" y="453"/>
                    <a:pt x="53" y="450"/>
                  </a:cubicBezTo>
                  <a:cubicBezTo>
                    <a:pt x="54" y="448"/>
                    <a:pt x="54" y="445"/>
                    <a:pt x="53" y="443"/>
                  </a:cubicBezTo>
                  <a:cubicBezTo>
                    <a:pt x="50" y="438"/>
                    <a:pt x="47" y="432"/>
                    <a:pt x="46" y="426"/>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0" name="Google Shape;360;p4"/>
            <p:cNvSpPr/>
            <p:nvPr/>
          </p:nvSpPr>
          <p:spPr>
            <a:xfrm>
              <a:off x="7431088" y="3321051"/>
              <a:ext cx="865188" cy="1279525"/>
            </a:xfrm>
            <a:custGeom>
              <a:avLst/>
              <a:gdLst/>
              <a:ahLst/>
              <a:cxnLst/>
              <a:rect l="l" t="t" r="r" b="b"/>
              <a:pathLst>
                <a:path w="160" h="237" extrusionOk="0">
                  <a:moveTo>
                    <a:pt x="146" y="220"/>
                  </a:moveTo>
                  <a:cubicBezTo>
                    <a:pt x="145" y="230"/>
                    <a:pt x="136" y="237"/>
                    <a:pt x="126" y="237"/>
                  </a:cubicBezTo>
                  <a:cubicBezTo>
                    <a:pt x="22" y="237"/>
                    <a:pt x="22" y="237"/>
                    <a:pt x="22" y="237"/>
                  </a:cubicBezTo>
                  <a:cubicBezTo>
                    <a:pt x="10" y="237"/>
                    <a:pt x="0" y="226"/>
                    <a:pt x="2" y="214"/>
                  </a:cubicBezTo>
                  <a:cubicBezTo>
                    <a:pt x="32" y="19"/>
                    <a:pt x="32" y="19"/>
                    <a:pt x="32" y="19"/>
                  </a:cubicBezTo>
                  <a:cubicBezTo>
                    <a:pt x="32" y="19"/>
                    <a:pt x="100" y="0"/>
                    <a:pt x="114" y="15"/>
                  </a:cubicBezTo>
                  <a:cubicBezTo>
                    <a:pt x="160" y="65"/>
                    <a:pt x="152" y="177"/>
                    <a:pt x="146" y="220"/>
                  </a:cubicBezTo>
                  <a:close/>
                </a:path>
              </a:pathLst>
            </a:custGeom>
            <a:solidFill>
              <a:srgbClr val="646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1" name="Google Shape;361;p4"/>
            <p:cNvSpPr/>
            <p:nvPr/>
          </p:nvSpPr>
          <p:spPr>
            <a:xfrm>
              <a:off x="7581900" y="3321051"/>
              <a:ext cx="714375" cy="1279525"/>
            </a:xfrm>
            <a:custGeom>
              <a:avLst/>
              <a:gdLst/>
              <a:ahLst/>
              <a:cxnLst/>
              <a:rect l="l" t="t" r="r" b="b"/>
              <a:pathLst>
                <a:path w="132" h="237" extrusionOk="0">
                  <a:moveTo>
                    <a:pt x="86" y="15"/>
                  </a:moveTo>
                  <a:cubicBezTo>
                    <a:pt x="72" y="0"/>
                    <a:pt x="4" y="19"/>
                    <a:pt x="4" y="19"/>
                  </a:cubicBezTo>
                  <a:cubicBezTo>
                    <a:pt x="0" y="46"/>
                    <a:pt x="0" y="46"/>
                    <a:pt x="0" y="46"/>
                  </a:cubicBezTo>
                  <a:cubicBezTo>
                    <a:pt x="122" y="47"/>
                    <a:pt x="88" y="204"/>
                    <a:pt x="69" y="237"/>
                  </a:cubicBezTo>
                  <a:cubicBezTo>
                    <a:pt x="98" y="237"/>
                    <a:pt x="98" y="237"/>
                    <a:pt x="98" y="237"/>
                  </a:cubicBezTo>
                  <a:cubicBezTo>
                    <a:pt x="108" y="237"/>
                    <a:pt x="117" y="230"/>
                    <a:pt x="118" y="220"/>
                  </a:cubicBezTo>
                  <a:cubicBezTo>
                    <a:pt x="124" y="177"/>
                    <a:pt x="132" y="65"/>
                    <a:pt x="86" y="15"/>
                  </a:cubicBezTo>
                  <a:close/>
                </a:path>
              </a:pathLst>
            </a:custGeom>
            <a:solidFill>
              <a:srgbClr val="5159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2" name="Google Shape;362;p4"/>
            <p:cNvSpPr/>
            <p:nvPr/>
          </p:nvSpPr>
          <p:spPr>
            <a:xfrm>
              <a:off x="7608888" y="2117726"/>
              <a:ext cx="415925" cy="360363"/>
            </a:xfrm>
            <a:prstGeom prst="ellipse">
              <a:avLst/>
            </a:pr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3" name="Google Shape;363;p4"/>
            <p:cNvSpPr/>
            <p:nvPr/>
          </p:nvSpPr>
          <p:spPr>
            <a:xfrm>
              <a:off x="7458075" y="2559051"/>
              <a:ext cx="665163" cy="935038"/>
            </a:xfrm>
            <a:custGeom>
              <a:avLst/>
              <a:gdLst/>
              <a:ahLst/>
              <a:cxnLst/>
              <a:rect l="l" t="t" r="r" b="b"/>
              <a:pathLst>
                <a:path w="123" h="173" extrusionOk="0">
                  <a:moveTo>
                    <a:pt x="80" y="172"/>
                  </a:moveTo>
                  <a:cubicBezTo>
                    <a:pt x="56" y="172"/>
                    <a:pt x="56" y="172"/>
                    <a:pt x="56" y="172"/>
                  </a:cubicBezTo>
                  <a:cubicBezTo>
                    <a:pt x="40" y="173"/>
                    <a:pt x="26" y="169"/>
                    <a:pt x="24" y="153"/>
                  </a:cubicBezTo>
                  <a:cubicBezTo>
                    <a:pt x="1" y="34"/>
                    <a:pt x="1" y="34"/>
                    <a:pt x="1" y="34"/>
                  </a:cubicBezTo>
                  <a:cubicBezTo>
                    <a:pt x="0" y="25"/>
                    <a:pt x="7" y="17"/>
                    <a:pt x="15" y="13"/>
                  </a:cubicBezTo>
                  <a:cubicBezTo>
                    <a:pt x="15" y="13"/>
                    <a:pt x="82" y="0"/>
                    <a:pt x="108" y="15"/>
                  </a:cubicBezTo>
                  <a:cubicBezTo>
                    <a:pt x="110" y="16"/>
                    <a:pt x="110" y="16"/>
                    <a:pt x="110" y="16"/>
                  </a:cubicBezTo>
                  <a:cubicBezTo>
                    <a:pt x="117" y="20"/>
                    <a:pt x="123" y="28"/>
                    <a:pt x="123" y="36"/>
                  </a:cubicBezTo>
                  <a:cubicBezTo>
                    <a:pt x="110" y="152"/>
                    <a:pt x="110" y="152"/>
                    <a:pt x="110" y="152"/>
                  </a:cubicBezTo>
                  <a:cubicBezTo>
                    <a:pt x="109" y="168"/>
                    <a:pt x="96" y="171"/>
                    <a:pt x="80" y="17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4" name="Google Shape;364;p4"/>
            <p:cNvSpPr/>
            <p:nvPr/>
          </p:nvSpPr>
          <p:spPr>
            <a:xfrm>
              <a:off x="7534275" y="2684463"/>
              <a:ext cx="588963" cy="809625"/>
            </a:xfrm>
            <a:custGeom>
              <a:avLst/>
              <a:gdLst/>
              <a:ahLst/>
              <a:cxnLst/>
              <a:rect l="l" t="t" r="r" b="b"/>
              <a:pathLst>
                <a:path w="109" h="150" extrusionOk="0">
                  <a:moveTo>
                    <a:pt x="104" y="0"/>
                  </a:moveTo>
                  <a:cubicBezTo>
                    <a:pt x="103" y="2"/>
                    <a:pt x="102" y="3"/>
                    <a:pt x="101" y="5"/>
                  </a:cubicBezTo>
                  <a:cubicBezTo>
                    <a:pt x="93" y="17"/>
                    <a:pt x="88" y="31"/>
                    <a:pt x="88" y="45"/>
                  </a:cubicBezTo>
                  <a:cubicBezTo>
                    <a:pt x="88" y="58"/>
                    <a:pt x="89" y="71"/>
                    <a:pt x="85" y="79"/>
                  </a:cubicBezTo>
                  <a:cubicBezTo>
                    <a:pt x="81" y="89"/>
                    <a:pt x="64" y="89"/>
                    <a:pt x="55" y="82"/>
                  </a:cubicBezTo>
                  <a:cubicBezTo>
                    <a:pt x="55" y="82"/>
                    <a:pt x="55" y="82"/>
                    <a:pt x="55" y="82"/>
                  </a:cubicBezTo>
                  <a:cubicBezTo>
                    <a:pt x="50" y="77"/>
                    <a:pt x="43" y="77"/>
                    <a:pt x="38" y="81"/>
                  </a:cubicBezTo>
                  <a:cubicBezTo>
                    <a:pt x="34" y="85"/>
                    <a:pt x="28" y="87"/>
                    <a:pt x="20" y="87"/>
                  </a:cubicBezTo>
                  <a:cubicBezTo>
                    <a:pt x="11" y="87"/>
                    <a:pt x="4" y="84"/>
                    <a:pt x="0" y="78"/>
                  </a:cubicBezTo>
                  <a:cubicBezTo>
                    <a:pt x="10" y="130"/>
                    <a:pt x="10" y="130"/>
                    <a:pt x="10" y="130"/>
                  </a:cubicBezTo>
                  <a:cubicBezTo>
                    <a:pt x="12" y="146"/>
                    <a:pt x="26" y="150"/>
                    <a:pt x="42" y="149"/>
                  </a:cubicBezTo>
                  <a:cubicBezTo>
                    <a:pt x="66" y="149"/>
                    <a:pt x="66" y="149"/>
                    <a:pt x="66" y="149"/>
                  </a:cubicBezTo>
                  <a:cubicBezTo>
                    <a:pt x="82" y="148"/>
                    <a:pt x="95" y="145"/>
                    <a:pt x="96" y="129"/>
                  </a:cubicBezTo>
                  <a:cubicBezTo>
                    <a:pt x="109" y="13"/>
                    <a:pt x="109" y="13"/>
                    <a:pt x="109" y="13"/>
                  </a:cubicBezTo>
                  <a:cubicBezTo>
                    <a:pt x="109" y="8"/>
                    <a:pt x="107" y="4"/>
                    <a:pt x="104" y="0"/>
                  </a:cubicBezTo>
                  <a:close/>
                </a:path>
              </a:pathLst>
            </a:custGeom>
            <a:solidFill>
              <a:srgbClr val="8888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5" name="Google Shape;365;p4"/>
            <p:cNvSpPr/>
            <p:nvPr/>
          </p:nvSpPr>
          <p:spPr>
            <a:xfrm>
              <a:off x="7262813" y="2603501"/>
              <a:ext cx="417513" cy="782638"/>
            </a:xfrm>
            <a:custGeom>
              <a:avLst/>
              <a:gdLst/>
              <a:ahLst/>
              <a:cxnLst/>
              <a:rect l="l" t="t" r="r" b="b"/>
              <a:pathLst>
                <a:path w="77" h="145" extrusionOk="0">
                  <a:moveTo>
                    <a:pt x="71" y="43"/>
                  </a:moveTo>
                  <a:cubicBezTo>
                    <a:pt x="64" y="64"/>
                    <a:pt x="25" y="145"/>
                    <a:pt x="13" y="141"/>
                  </a:cubicBezTo>
                  <a:cubicBezTo>
                    <a:pt x="0" y="137"/>
                    <a:pt x="22" y="56"/>
                    <a:pt x="29" y="35"/>
                  </a:cubicBezTo>
                  <a:cubicBezTo>
                    <a:pt x="36" y="14"/>
                    <a:pt x="47" y="0"/>
                    <a:pt x="59" y="4"/>
                  </a:cubicBezTo>
                  <a:cubicBezTo>
                    <a:pt x="71" y="8"/>
                    <a:pt x="77" y="22"/>
                    <a:pt x="71" y="4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6" name="Google Shape;366;p4"/>
            <p:cNvSpPr/>
            <p:nvPr/>
          </p:nvSpPr>
          <p:spPr>
            <a:xfrm>
              <a:off x="7900988" y="2624138"/>
              <a:ext cx="341313" cy="782638"/>
            </a:xfrm>
            <a:custGeom>
              <a:avLst/>
              <a:gdLst/>
              <a:ahLst/>
              <a:cxnLst/>
              <a:rect l="l" t="t" r="r" b="b"/>
              <a:pathLst>
                <a:path w="63" h="145" extrusionOk="0">
                  <a:moveTo>
                    <a:pt x="3" y="39"/>
                  </a:moveTo>
                  <a:cubicBezTo>
                    <a:pt x="7" y="61"/>
                    <a:pt x="37" y="145"/>
                    <a:pt x="50" y="143"/>
                  </a:cubicBezTo>
                  <a:cubicBezTo>
                    <a:pt x="63" y="141"/>
                    <a:pt x="49" y="59"/>
                    <a:pt x="46" y="37"/>
                  </a:cubicBezTo>
                  <a:cubicBezTo>
                    <a:pt x="42" y="16"/>
                    <a:pt x="33" y="0"/>
                    <a:pt x="20" y="3"/>
                  </a:cubicBezTo>
                  <a:cubicBezTo>
                    <a:pt x="7" y="5"/>
                    <a:pt x="0" y="17"/>
                    <a:pt x="3" y="39"/>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7" name="Google Shape;367;p4"/>
            <p:cNvSpPr/>
            <p:nvPr/>
          </p:nvSpPr>
          <p:spPr>
            <a:xfrm>
              <a:off x="7516813" y="3186113"/>
              <a:ext cx="687388" cy="247650"/>
            </a:xfrm>
            <a:custGeom>
              <a:avLst/>
              <a:gdLst/>
              <a:ahLst/>
              <a:cxnLst/>
              <a:rect l="l" t="t" r="r" b="b"/>
              <a:pathLst>
                <a:path w="127" h="46" extrusionOk="0">
                  <a:moveTo>
                    <a:pt x="107" y="15"/>
                  </a:moveTo>
                  <a:cubicBezTo>
                    <a:pt x="93" y="13"/>
                    <a:pt x="3" y="0"/>
                    <a:pt x="2" y="8"/>
                  </a:cubicBezTo>
                  <a:cubicBezTo>
                    <a:pt x="0" y="16"/>
                    <a:pt x="88" y="41"/>
                    <a:pt x="102" y="44"/>
                  </a:cubicBezTo>
                  <a:cubicBezTo>
                    <a:pt x="116" y="46"/>
                    <a:pt x="124" y="41"/>
                    <a:pt x="125" y="33"/>
                  </a:cubicBezTo>
                  <a:cubicBezTo>
                    <a:pt x="127" y="26"/>
                    <a:pt x="121" y="18"/>
                    <a:pt x="107" y="15"/>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8" name="Google Shape;368;p4"/>
            <p:cNvSpPr/>
            <p:nvPr/>
          </p:nvSpPr>
          <p:spPr>
            <a:xfrm>
              <a:off x="7707313" y="2424113"/>
              <a:ext cx="188913" cy="307975"/>
            </a:xfrm>
            <a:custGeom>
              <a:avLst/>
              <a:gdLst/>
              <a:ahLst/>
              <a:cxnLst/>
              <a:rect l="l" t="t" r="r" b="b"/>
              <a:pathLst>
                <a:path w="35" h="57" extrusionOk="0">
                  <a:moveTo>
                    <a:pt x="35" y="0"/>
                  </a:moveTo>
                  <a:cubicBezTo>
                    <a:pt x="3" y="0"/>
                    <a:pt x="3" y="0"/>
                    <a:pt x="3" y="0"/>
                  </a:cubicBezTo>
                  <a:cubicBezTo>
                    <a:pt x="5" y="5"/>
                    <a:pt x="6" y="9"/>
                    <a:pt x="5" y="14"/>
                  </a:cubicBezTo>
                  <a:cubicBezTo>
                    <a:pt x="2" y="30"/>
                    <a:pt x="2" y="30"/>
                    <a:pt x="2" y="30"/>
                  </a:cubicBezTo>
                  <a:cubicBezTo>
                    <a:pt x="0" y="45"/>
                    <a:pt x="6" y="53"/>
                    <a:pt x="15" y="55"/>
                  </a:cubicBezTo>
                  <a:cubicBezTo>
                    <a:pt x="19" y="57"/>
                    <a:pt x="24" y="55"/>
                    <a:pt x="27" y="52"/>
                  </a:cubicBezTo>
                  <a:cubicBezTo>
                    <a:pt x="31" y="48"/>
                    <a:pt x="31" y="41"/>
                    <a:pt x="30" y="34"/>
                  </a:cubicBezTo>
                  <a:cubicBezTo>
                    <a:pt x="29" y="30"/>
                    <a:pt x="29" y="30"/>
                    <a:pt x="29" y="30"/>
                  </a:cubicBezTo>
                  <a:cubicBezTo>
                    <a:pt x="27" y="24"/>
                    <a:pt x="35" y="0"/>
                    <a:pt x="35" y="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9" name="Google Shape;369;p4"/>
            <p:cNvSpPr/>
            <p:nvPr/>
          </p:nvSpPr>
          <p:spPr>
            <a:xfrm>
              <a:off x="7723188" y="2424113"/>
              <a:ext cx="173038" cy="179388"/>
            </a:xfrm>
            <a:custGeom>
              <a:avLst/>
              <a:gdLst/>
              <a:ahLst/>
              <a:cxnLst/>
              <a:rect l="l" t="t" r="r" b="b"/>
              <a:pathLst>
                <a:path w="32" h="33" extrusionOk="0">
                  <a:moveTo>
                    <a:pt x="32" y="0"/>
                  </a:moveTo>
                  <a:cubicBezTo>
                    <a:pt x="0" y="0"/>
                    <a:pt x="0" y="0"/>
                    <a:pt x="0" y="0"/>
                  </a:cubicBezTo>
                  <a:cubicBezTo>
                    <a:pt x="2" y="5"/>
                    <a:pt x="3" y="9"/>
                    <a:pt x="2" y="14"/>
                  </a:cubicBezTo>
                  <a:cubicBezTo>
                    <a:pt x="1" y="20"/>
                    <a:pt x="1" y="20"/>
                    <a:pt x="1" y="20"/>
                  </a:cubicBezTo>
                  <a:cubicBezTo>
                    <a:pt x="4" y="25"/>
                    <a:pt x="8" y="28"/>
                    <a:pt x="11" y="30"/>
                  </a:cubicBezTo>
                  <a:cubicBezTo>
                    <a:pt x="15" y="33"/>
                    <a:pt x="20" y="33"/>
                    <a:pt x="23" y="30"/>
                  </a:cubicBezTo>
                  <a:cubicBezTo>
                    <a:pt x="24" y="29"/>
                    <a:pt x="25" y="29"/>
                    <a:pt x="26" y="28"/>
                  </a:cubicBezTo>
                  <a:cubicBezTo>
                    <a:pt x="26" y="20"/>
                    <a:pt x="32" y="0"/>
                    <a:pt x="32" y="0"/>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0" name="Google Shape;370;p4"/>
            <p:cNvSpPr/>
            <p:nvPr/>
          </p:nvSpPr>
          <p:spPr>
            <a:xfrm>
              <a:off x="7620000" y="2262188"/>
              <a:ext cx="80963" cy="107950"/>
            </a:xfrm>
            <a:custGeom>
              <a:avLst/>
              <a:gdLst/>
              <a:ahLst/>
              <a:cxnLst/>
              <a:rect l="l" t="t" r="r" b="b"/>
              <a:pathLst>
                <a:path w="15" h="20" extrusionOk="0">
                  <a:moveTo>
                    <a:pt x="14" y="9"/>
                  </a:moveTo>
                  <a:cubicBezTo>
                    <a:pt x="14" y="14"/>
                    <a:pt x="15" y="20"/>
                    <a:pt x="10" y="20"/>
                  </a:cubicBezTo>
                  <a:cubicBezTo>
                    <a:pt x="6" y="20"/>
                    <a:pt x="1" y="12"/>
                    <a:pt x="1" y="7"/>
                  </a:cubicBezTo>
                  <a:cubicBezTo>
                    <a:pt x="0" y="2"/>
                    <a:pt x="3" y="1"/>
                    <a:pt x="7" y="0"/>
                  </a:cubicBezTo>
                  <a:cubicBezTo>
                    <a:pt x="12" y="0"/>
                    <a:pt x="14" y="4"/>
                    <a:pt x="14" y="9"/>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1" name="Google Shape;371;p4"/>
            <p:cNvSpPr/>
            <p:nvPr/>
          </p:nvSpPr>
          <p:spPr>
            <a:xfrm>
              <a:off x="7927975" y="2262188"/>
              <a:ext cx="80963" cy="107950"/>
            </a:xfrm>
            <a:custGeom>
              <a:avLst/>
              <a:gdLst/>
              <a:ahLst/>
              <a:cxnLst/>
              <a:rect l="l" t="t" r="r" b="b"/>
              <a:pathLst>
                <a:path w="15" h="20" extrusionOk="0">
                  <a:moveTo>
                    <a:pt x="1" y="9"/>
                  </a:moveTo>
                  <a:cubicBezTo>
                    <a:pt x="1" y="14"/>
                    <a:pt x="0" y="20"/>
                    <a:pt x="5" y="20"/>
                  </a:cubicBezTo>
                  <a:cubicBezTo>
                    <a:pt x="9" y="20"/>
                    <a:pt x="14" y="12"/>
                    <a:pt x="14" y="7"/>
                  </a:cubicBezTo>
                  <a:cubicBezTo>
                    <a:pt x="15" y="2"/>
                    <a:pt x="12" y="1"/>
                    <a:pt x="8" y="0"/>
                  </a:cubicBezTo>
                  <a:cubicBezTo>
                    <a:pt x="3" y="0"/>
                    <a:pt x="1" y="4"/>
                    <a:pt x="1" y="9"/>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2" name="Google Shape;372;p4"/>
            <p:cNvSpPr/>
            <p:nvPr/>
          </p:nvSpPr>
          <p:spPr>
            <a:xfrm>
              <a:off x="7658100" y="2117726"/>
              <a:ext cx="312738" cy="441325"/>
            </a:xfrm>
            <a:custGeom>
              <a:avLst/>
              <a:gdLst/>
              <a:ahLst/>
              <a:cxnLst/>
              <a:rect l="l" t="t" r="r" b="b"/>
              <a:pathLst>
                <a:path w="58" h="82" extrusionOk="0">
                  <a:moveTo>
                    <a:pt x="58" y="36"/>
                  </a:moveTo>
                  <a:cubicBezTo>
                    <a:pt x="58" y="58"/>
                    <a:pt x="44" y="73"/>
                    <a:pt x="35" y="79"/>
                  </a:cubicBezTo>
                  <a:cubicBezTo>
                    <a:pt x="32" y="82"/>
                    <a:pt x="27" y="82"/>
                    <a:pt x="23" y="80"/>
                  </a:cubicBezTo>
                  <a:cubicBezTo>
                    <a:pt x="15" y="73"/>
                    <a:pt x="0" y="59"/>
                    <a:pt x="0" y="36"/>
                  </a:cubicBezTo>
                  <a:cubicBezTo>
                    <a:pt x="0" y="11"/>
                    <a:pt x="14" y="0"/>
                    <a:pt x="29" y="0"/>
                  </a:cubicBezTo>
                  <a:cubicBezTo>
                    <a:pt x="45" y="0"/>
                    <a:pt x="58" y="10"/>
                    <a:pt x="58" y="36"/>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3" name="Google Shape;373;p4"/>
            <p:cNvSpPr/>
            <p:nvPr/>
          </p:nvSpPr>
          <p:spPr>
            <a:xfrm>
              <a:off x="7788275" y="2284413"/>
              <a:ext cx="53975" cy="146050"/>
            </a:xfrm>
            <a:custGeom>
              <a:avLst/>
              <a:gdLst/>
              <a:ahLst/>
              <a:cxnLst/>
              <a:rect l="l" t="t" r="r" b="b"/>
              <a:pathLst>
                <a:path w="10" h="27" extrusionOk="0">
                  <a:moveTo>
                    <a:pt x="10" y="22"/>
                  </a:moveTo>
                  <a:cubicBezTo>
                    <a:pt x="10" y="25"/>
                    <a:pt x="8" y="27"/>
                    <a:pt x="5" y="27"/>
                  </a:cubicBezTo>
                  <a:cubicBezTo>
                    <a:pt x="5" y="27"/>
                    <a:pt x="5" y="27"/>
                    <a:pt x="5" y="27"/>
                  </a:cubicBezTo>
                  <a:cubicBezTo>
                    <a:pt x="2" y="26"/>
                    <a:pt x="0" y="24"/>
                    <a:pt x="1" y="22"/>
                  </a:cubicBezTo>
                  <a:cubicBezTo>
                    <a:pt x="3" y="2"/>
                    <a:pt x="3" y="2"/>
                    <a:pt x="3" y="2"/>
                  </a:cubicBezTo>
                  <a:cubicBezTo>
                    <a:pt x="3" y="2"/>
                    <a:pt x="3" y="1"/>
                    <a:pt x="4" y="0"/>
                  </a:cubicBezTo>
                  <a:cubicBezTo>
                    <a:pt x="4" y="0"/>
                    <a:pt x="5" y="0"/>
                    <a:pt x="6" y="0"/>
                  </a:cubicBezTo>
                  <a:cubicBezTo>
                    <a:pt x="7" y="0"/>
                    <a:pt x="8" y="1"/>
                    <a:pt x="8" y="2"/>
                  </a:cubicBezTo>
                  <a:lnTo>
                    <a:pt x="10" y="22"/>
                  </a:ln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4" name="Google Shape;374;p4"/>
            <p:cNvSpPr/>
            <p:nvPr/>
          </p:nvSpPr>
          <p:spPr>
            <a:xfrm>
              <a:off x="7615238" y="2041526"/>
              <a:ext cx="420688" cy="319088"/>
            </a:xfrm>
            <a:custGeom>
              <a:avLst/>
              <a:gdLst/>
              <a:ahLst/>
              <a:cxnLst/>
              <a:rect l="l" t="t" r="r" b="b"/>
              <a:pathLst>
                <a:path w="78" h="59" extrusionOk="0">
                  <a:moveTo>
                    <a:pt x="70" y="15"/>
                  </a:moveTo>
                  <a:cubicBezTo>
                    <a:pt x="70" y="15"/>
                    <a:pt x="70" y="15"/>
                    <a:pt x="70" y="15"/>
                  </a:cubicBezTo>
                  <a:cubicBezTo>
                    <a:pt x="73" y="12"/>
                    <a:pt x="66" y="0"/>
                    <a:pt x="53" y="4"/>
                  </a:cubicBezTo>
                  <a:cubicBezTo>
                    <a:pt x="53" y="4"/>
                    <a:pt x="53" y="4"/>
                    <a:pt x="53" y="4"/>
                  </a:cubicBezTo>
                  <a:cubicBezTo>
                    <a:pt x="49" y="5"/>
                    <a:pt x="44" y="4"/>
                    <a:pt x="40" y="3"/>
                  </a:cubicBezTo>
                  <a:cubicBezTo>
                    <a:pt x="37" y="2"/>
                    <a:pt x="33" y="1"/>
                    <a:pt x="27" y="1"/>
                  </a:cubicBezTo>
                  <a:cubicBezTo>
                    <a:pt x="17" y="2"/>
                    <a:pt x="14" y="10"/>
                    <a:pt x="14" y="10"/>
                  </a:cubicBezTo>
                  <a:cubicBezTo>
                    <a:pt x="13" y="11"/>
                    <a:pt x="11" y="12"/>
                    <a:pt x="10" y="13"/>
                  </a:cubicBezTo>
                  <a:cubicBezTo>
                    <a:pt x="0" y="22"/>
                    <a:pt x="2" y="41"/>
                    <a:pt x="2" y="41"/>
                  </a:cubicBezTo>
                  <a:cubicBezTo>
                    <a:pt x="2" y="41"/>
                    <a:pt x="2" y="41"/>
                    <a:pt x="2" y="41"/>
                  </a:cubicBezTo>
                  <a:cubicBezTo>
                    <a:pt x="6" y="41"/>
                    <a:pt x="8" y="45"/>
                    <a:pt x="8" y="49"/>
                  </a:cubicBezTo>
                  <a:cubicBezTo>
                    <a:pt x="8" y="57"/>
                    <a:pt x="8" y="57"/>
                    <a:pt x="8" y="57"/>
                  </a:cubicBezTo>
                  <a:cubicBezTo>
                    <a:pt x="8" y="58"/>
                    <a:pt x="9" y="58"/>
                    <a:pt x="10" y="58"/>
                  </a:cubicBezTo>
                  <a:cubicBezTo>
                    <a:pt x="11" y="58"/>
                    <a:pt x="11" y="58"/>
                    <a:pt x="11" y="57"/>
                  </a:cubicBezTo>
                  <a:cubicBezTo>
                    <a:pt x="12" y="52"/>
                    <a:pt x="12" y="52"/>
                    <a:pt x="12" y="52"/>
                  </a:cubicBezTo>
                  <a:cubicBezTo>
                    <a:pt x="12" y="46"/>
                    <a:pt x="16" y="41"/>
                    <a:pt x="21" y="40"/>
                  </a:cubicBezTo>
                  <a:cubicBezTo>
                    <a:pt x="24" y="39"/>
                    <a:pt x="28" y="37"/>
                    <a:pt x="30" y="35"/>
                  </a:cubicBezTo>
                  <a:cubicBezTo>
                    <a:pt x="33" y="33"/>
                    <a:pt x="35" y="30"/>
                    <a:pt x="37" y="28"/>
                  </a:cubicBezTo>
                  <a:cubicBezTo>
                    <a:pt x="39" y="24"/>
                    <a:pt x="44" y="22"/>
                    <a:pt x="49" y="24"/>
                  </a:cubicBezTo>
                  <a:cubicBezTo>
                    <a:pt x="54" y="26"/>
                    <a:pt x="58" y="30"/>
                    <a:pt x="60" y="35"/>
                  </a:cubicBezTo>
                  <a:cubicBezTo>
                    <a:pt x="63" y="39"/>
                    <a:pt x="64" y="43"/>
                    <a:pt x="64" y="47"/>
                  </a:cubicBezTo>
                  <a:cubicBezTo>
                    <a:pt x="64" y="58"/>
                    <a:pt x="64" y="58"/>
                    <a:pt x="64" y="58"/>
                  </a:cubicBezTo>
                  <a:cubicBezTo>
                    <a:pt x="64" y="58"/>
                    <a:pt x="64" y="59"/>
                    <a:pt x="65" y="59"/>
                  </a:cubicBezTo>
                  <a:cubicBezTo>
                    <a:pt x="66" y="59"/>
                    <a:pt x="67" y="58"/>
                    <a:pt x="67" y="58"/>
                  </a:cubicBezTo>
                  <a:cubicBezTo>
                    <a:pt x="67" y="52"/>
                    <a:pt x="67" y="52"/>
                    <a:pt x="67" y="52"/>
                  </a:cubicBezTo>
                  <a:cubicBezTo>
                    <a:pt x="67" y="50"/>
                    <a:pt x="67" y="49"/>
                    <a:pt x="68" y="47"/>
                  </a:cubicBezTo>
                  <a:cubicBezTo>
                    <a:pt x="74" y="41"/>
                    <a:pt x="78" y="27"/>
                    <a:pt x="70" y="17"/>
                  </a:cubicBezTo>
                  <a:cubicBezTo>
                    <a:pt x="69" y="17"/>
                    <a:pt x="69" y="16"/>
                    <a:pt x="70" y="15"/>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5" name="Google Shape;375;p4"/>
            <p:cNvSpPr/>
            <p:nvPr/>
          </p:nvSpPr>
          <p:spPr>
            <a:xfrm>
              <a:off x="7300913" y="3175001"/>
              <a:ext cx="730250" cy="238125"/>
            </a:xfrm>
            <a:custGeom>
              <a:avLst/>
              <a:gdLst/>
              <a:ahLst/>
              <a:cxnLst/>
              <a:rect l="l" t="t" r="r" b="b"/>
              <a:pathLst>
                <a:path w="135" h="44" extrusionOk="0">
                  <a:moveTo>
                    <a:pt x="135" y="15"/>
                  </a:moveTo>
                  <a:cubicBezTo>
                    <a:pt x="135" y="15"/>
                    <a:pt x="133" y="7"/>
                    <a:pt x="129" y="3"/>
                  </a:cubicBezTo>
                  <a:cubicBezTo>
                    <a:pt x="127" y="0"/>
                    <a:pt x="116" y="3"/>
                    <a:pt x="110" y="5"/>
                  </a:cubicBezTo>
                  <a:cubicBezTo>
                    <a:pt x="107" y="6"/>
                    <a:pt x="104" y="6"/>
                    <a:pt x="101" y="6"/>
                  </a:cubicBezTo>
                  <a:cubicBezTo>
                    <a:pt x="77" y="5"/>
                    <a:pt x="32" y="5"/>
                    <a:pt x="21" y="7"/>
                  </a:cubicBezTo>
                  <a:cubicBezTo>
                    <a:pt x="7" y="10"/>
                    <a:pt x="0" y="21"/>
                    <a:pt x="2" y="29"/>
                  </a:cubicBezTo>
                  <a:cubicBezTo>
                    <a:pt x="5" y="41"/>
                    <a:pt x="12" y="44"/>
                    <a:pt x="26" y="41"/>
                  </a:cubicBezTo>
                  <a:cubicBezTo>
                    <a:pt x="36" y="39"/>
                    <a:pt x="78" y="26"/>
                    <a:pt x="101" y="16"/>
                  </a:cubicBezTo>
                  <a:cubicBezTo>
                    <a:pt x="106" y="13"/>
                    <a:pt x="113" y="12"/>
                    <a:pt x="119" y="13"/>
                  </a:cubicBezTo>
                  <a:lnTo>
                    <a:pt x="135" y="15"/>
                  </a:ln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6" name="Google Shape;376;p4"/>
            <p:cNvSpPr/>
            <p:nvPr/>
          </p:nvSpPr>
          <p:spPr>
            <a:xfrm>
              <a:off x="6653213" y="4119563"/>
              <a:ext cx="519113" cy="519113"/>
            </a:xfrm>
            <a:prstGeom prst="ellipse">
              <a:avLst/>
            </a:prstGeom>
            <a:solidFill>
              <a:srgbClr val="FAC8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7" name="Google Shape;377;p4"/>
            <p:cNvSpPr/>
            <p:nvPr/>
          </p:nvSpPr>
          <p:spPr>
            <a:xfrm>
              <a:off x="6653213" y="4119563"/>
              <a:ext cx="258763" cy="260350"/>
            </a:xfrm>
            <a:custGeom>
              <a:avLst/>
              <a:gdLst/>
              <a:ahLst/>
              <a:cxnLst/>
              <a:rect l="l" t="t" r="r" b="b"/>
              <a:pathLst>
                <a:path w="48" h="48" extrusionOk="0">
                  <a:moveTo>
                    <a:pt x="48" y="0"/>
                  </a:moveTo>
                  <a:cubicBezTo>
                    <a:pt x="22" y="0"/>
                    <a:pt x="0" y="21"/>
                    <a:pt x="0" y="48"/>
                  </a:cubicBezTo>
                  <a:cubicBezTo>
                    <a:pt x="48" y="48"/>
                    <a:pt x="48" y="48"/>
                    <a:pt x="48" y="48"/>
                  </a:cubicBezTo>
                  <a:lnTo>
                    <a:pt x="48" y="0"/>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378;p4"/>
            <p:cNvSpPr/>
            <p:nvPr/>
          </p:nvSpPr>
          <p:spPr>
            <a:xfrm>
              <a:off x="6723063" y="4191001"/>
              <a:ext cx="377825" cy="377825"/>
            </a:xfrm>
            <a:prstGeom prst="ellipse">
              <a:avLst/>
            </a:prstGeom>
            <a:solidFill>
              <a:srgbClr val="FFA5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379;p4"/>
            <p:cNvSpPr/>
            <p:nvPr/>
          </p:nvSpPr>
          <p:spPr>
            <a:xfrm>
              <a:off x="6831013" y="4217988"/>
              <a:ext cx="157163" cy="312738"/>
            </a:xfrm>
            <a:custGeom>
              <a:avLst/>
              <a:gdLst/>
              <a:ahLst/>
              <a:cxnLst/>
              <a:rect l="l" t="t" r="r" b="b"/>
              <a:pathLst>
                <a:path w="29" h="58" extrusionOk="0">
                  <a:moveTo>
                    <a:pt x="26" y="16"/>
                  </a:moveTo>
                  <a:cubicBezTo>
                    <a:pt x="24" y="17"/>
                    <a:pt x="23" y="18"/>
                    <a:pt x="21" y="17"/>
                  </a:cubicBezTo>
                  <a:cubicBezTo>
                    <a:pt x="20" y="16"/>
                    <a:pt x="18" y="15"/>
                    <a:pt x="16" y="15"/>
                  </a:cubicBezTo>
                  <a:cubicBezTo>
                    <a:pt x="13" y="15"/>
                    <a:pt x="11" y="16"/>
                    <a:pt x="11" y="19"/>
                  </a:cubicBezTo>
                  <a:cubicBezTo>
                    <a:pt x="11" y="26"/>
                    <a:pt x="29" y="25"/>
                    <a:pt x="29" y="38"/>
                  </a:cubicBezTo>
                  <a:cubicBezTo>
                    <a:pt x="29" y="44"/>
                    <a:pt x="26" y="49"/>
                    <a:pt x="21" y="51"/>
                  </a:cubicBezTo>
                  <a:cubicBezTo>
                    <a:pt x="19" y="51"/>
                    <a:pt x="18" y="52"/>
                    <a:pt x="18" y="54"/>
                  </a:cubicBezTo>
                  <a:cubicBezTo>
                    <a:pt x="18" y="55"/>
                    <a:pt x="18" y="55"/>
                    <a:pt x="18" y="55"/>
                  </a:cubicBezTo>
                  <a:cubicBezTo>
                    <a:pt x="18" y="57"/>
                    <a:pt x="17" y="58"/>
                    <a:pt x="15" y="58"/>
                  </a:cubicBezTo>
                  <a:cubicBezTo>
                    <a:pt x="15" y="58"/>
                    <a:pt x="15" y="58"/>
                    <a:pt x="15" y="58"/>
                  </a:cubicBezTo>
                  <a:cubicBezTo>
                    <a:pt x="13" y="58"/>
                    <a:pt x="12" y="57"/>
                    <a:pt x="12" y="55"/>
                  </a:cubicBezTo>
                  <a:cubicBezTo>
                    <a:pt x="12" y="54"/>
                    <a:pt x="12" y="54"/>
                    <a:pt x="12" y="54"/>
                  </a:cubicBezTo>
                  <a:cubicBezTo>
                    <a:pt x="12" y="53"/>
                    <a:pt x="11" y="52"/>
                    <a:pt x="9" y="51"/>
                  </a:cubicBezTo>
                  <a:cubicBezTo>
                    <a:pt x="7" y="51"/>
                    <a:pt x="5" y="50"/>
                    <a:pt x="3" y="49"/>
                  </a:cubicBezTo>
                  <a:cubicBezTo>
                    <a:pt x="1" y="48"/>
                    <a:pt x="0" y="45"/>
                    <a:pt x="2" y="44"/>
                  </a:cubicBezTo>
                  <a:cubicBezTo>
                    <a:pt x="2" y="43"/>
                    <a:pt x="2" y="43"/>
                    <a:pt x="2" y="43"/>
                  </a:cubicBezTo>
                  <a:cubicBezTo>
                    <a:pt x="3" y="41"/>
                    <a:pt x="5" y="41"/>
                    <a:pt x="7" y="41"/>
                  </a:cubicBezTo>
                  <a:cubicBezTo>
                    <a:pt x="9" y="43"/>
                    <a:pt x="11" y="44"/>
                    <a:pt x="14" y="44"/>
                  </a:cubicBezTo>
                  <a:cubicBezTo>
                    <a:pt x="18" y="44"/>
                    <a:pt x="19" y="42"/>
                    <a:pt x="19" y="39"/>
                  </a:cubicBezTo>
                  <a:cubicBezTo>
                    <a:pt x="19" y="32"/>
                    <a:pt x="1" y="32"/>
                    <a:pt x="1" y="20"/>
                  </a:cubicBezTo>
                  <a:cubicBezTo>
                    <a:pt x="1" y="14"/>
                    <a:pt x="4" y="10"/>
                    <a:pt x="10" y="8"/>
                  </a:cubicBezTo>
                  <a:cubicBezTo>
                    <a:pt x="11" y="8"/>
                    <a:pt x="12" y="6"/>
                    <a:pt x="12" y="5"/>
                  </a:cubicBezTo>
                  <a:cubicBezTo>
                    <a:pt x="12" y="4"/>
                    <a:pt x="12" y="4"/>
                    <a:pt x="12" y="4"/>
                  </a:cubicBezTo>
                  <a:cubicBezTo>
                    <a:pt x="12" y="2"/>
                    <a:pt x="13" y="0"/>
                    <a:pt x="15" y="0"/>
                  </a:cubicBezTo>
                  <a:cubicBezTo>
                    <a:pt x="15" y="0"/>
                    <a:pt x="15" y="0"/>
                    <a:pt x="15" y="0"/>
                  </a:cubicBezTo>
                  <a:cubicBezTo>
                    <a:pt x="17" y="0"/>
                    <a:pt x="18" y="2"/>
                    <a:pt x="18" y="4"/>
                  </a:cubicBezTo>
                  <a:cubicBezTo>
                    <a:pt x="18" y="5"/>
                    <a:pt x="18" y="5"/>
                    <a:pt x="18" y="5"/>
                  </a:cubicBezTo>
                  <a:cubicBezTo>
                    <a:pt x="18" y="6"/>
                    <a:pt x="19" y="7"/>
                    <a:pt x="21" y="8"/>
                  </a:cubicBezTo>
                  <a:cubicBezTo>
                    <a:pt x="23" y="8"/>
                    <a:pt x="24" y="9"/>
                    <a:pt x="26" y="10"/>
                  </a:cubicBezTo>
                  <a:cubicBezTo>
                    <a:pt x="27" y="12"/>
                    <a:pt x="28" y="14"/>
                    <a:pt x="26" y="15"/>
                  </a:cubicBezTo>
                  <a:lnTo>
                    <a:pt x="26" y="16"/>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380;p4"/>
            <p:cNvSpPr/>
            <p:nvPr/>
          </p:nvSpPr>
          <p:spPr>
            <a:xfrm>
              <a:off x="6680200" y="4638676"/>
              <a:ext cx="231775" cy="231775"/>
            </a:xfrm>
            <a:custGeom>
              <a:avLst/>
              <a:gdLst/>
              <a:ahLst/>
              <a:cxnLst/>
              <a:rect l="l" t="t" r="r" b="b"/>
              <a:pathLst>
                <a:path w="43" h="43" extrusionOk="0">
                  <a:moveTo>
                    <a:pt x="33" y="10"/>
                  </a:moveTo>
                  <a:cubicBezTo>
                    <a:pt x="43" y="21"/>
                    <a:pt x="41" y="40"/>
                    <a:pt x="41" y="40"/>
                  </a:cubicBezTo>
                  <a:cubicBezTo>
                    <a:pt x="41" y="40"/>
                    <a:pt x="21" y="43"/>
                    <a:pt x="11" y="32"/>
                  </a:cubicBezTo>
                  <a:cubicBezTo>
                    <a:pt x="0" y="22"/>
                    <a:pt x="3" y="2"/>
                    <a:pt x="3" y="2"/>
                  </a:cubicBezTo>
                  <a:cubicBezTo>
                    <a:pt x="3" y="2"/>
                    <a:pt x="22" y="0"/>
                    <a:pt x="33"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381;p4"/>
            <p:cNvSpPr/>
            <p:nvPr/>
          </p:nvSpPr>
          <p:spPr>
            <a:xfrm>
              <a:off x="6918325" y="4638676"/>
              <a:ext cx="231775" cy="231775"/>
            </a:xfrm>
            <a:custGeom>
              <a:avLst/>
              <a:gdLst/>
              <a:ahLst/>
              <a:cxnLst/>
              <a:rect l="l" t="t" r="r" b="b"/>
              <a:pathLst>
                <a:path w="43" h="43" extrusionOk="0">
                  <a:moveTo>
                    <a:pt x="11" y="10"/>
                  </a:moveTo>
                  <a:cubicBezTo>
                    <a:pt x="0" y="21"/>
                    <a:pt x="3" y="40"/>
                    <a:pt x="3" y="40"/>
                  </a:cubicBezTo>
                  <a:cubicBezTo>
                    <a:pt x="3" y="40"/>
                    <a:pt x="22" y="43"/>
                    <a:pt x="33" y="32"/>
                  </a:cubicBezTo>
                  <a:cubicBezTo>
                    <a:pt x="43" y="22"/>
                    <a:pt x="41" y="2"/>
                    <a:pt x="41" y="2"/>
                  </a:cubicBezTo>
                  <a:cubicBezTo>
                    <a:pt x="41" y="2"/>
                    <a:pt x="21" y="0"/>
                    <a:pt x="11"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382;p4"/>
            <p:cNvSpPr/>
            <p:nvPr/>
          </p:nvSpPr>
          <p:spPr>
            <a:xfrm>
              <a:off x="6646863" y="4865688"/>
              <a:ext cx="265113" cy="263525"/>
            </a:xfrm>
            <a:custGeom>
              <a:avLst/>
              <a:gdLst/>
              <a:ahLst/>
              <a:cxnLst/>
              <a:rect l="l" t="t" r="r" b="b"/>
              <a:pathLst>
                <a:path w="49" h="49" extrusionOk="0">
                  <a:moveTo>
                    <a:pt x="37" y="12"/>
                  </a:moveTo>
                  <a:cubicBezTo>
                    <a:pt x="49" y="24"/>
                    <a:pt x="47" y="47"/>
                    <a:pt x="47" y="47"/>
                  </a:cubicBezTo>
                  <a:cubicBezTo>
                    <a:pt x="47" y="47"/>
                    <a:pt x="24" y="49"/>
                    <a:pt x="12" y="37"/>
                  </a:cubicBezTo>
                  <a:cubicBezTo>
                    <a:pt x="0" y="25"/>
                    <a:pt x="3" y="3"/>
                    <a:pt x="3" y="3"/>
                  </a:cubicBezTo>
                  <a:cubicBezTo>
                    <a:pt x="3" y="3"/>
                    <a:pt x="25" y="0"/>
                    <a:pt x="37"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383;p4"/>
            <p:cNvSpPr/>
            <p:nvPr/>
          </p:nvSpPr>
          <p:spPr>
            <a:xfrm>
              <a:off x="6918325" y="4865688"/>
              <a:ext cx="263525" cy="263525"/>
            </a:xfrm>
            <a:custGeom>
              <a:avLst/>
              <a:gdLst/>
              <a:ahLst/>
              <a:cxnLst/>
              <a:rect l="l" t="t" r="r" b="b"/>
              <a:pathLst>
                <a:path w="49" h="49" extrusionOk="0">
                  <a:moveTo>
                    <a:pt x="12" y="12"/>
                  </a:moveTo>
                  <a:cubicBezTo>
                    <a:pt x="0" y="24"/>
                    <a:pt x="3" y="47"/>
                    <a:pt x="3" y="47"/>
                  </a:cubicBezTo>
                  <a:cubicBezTo>
                    <a:pt x="3" y="47"/>
                    <a:pt x="25" y="49"/>
                    <a:pt x="37" y="37"/>
                  </a:cubicBezTo>
                  <a:cubicBezTo>
                    <a:pt x="49" y="25"/>
                    <a:pt x="47" y="3"/>
                    <a:pt x="47" y="3"/>
                  </a:cubicBezTo>
                  <a:cubicBezTo>
                    <a:pt x="47" y="3"/>
                    <a:pt x="24" y="0"/>
                    <a:pt x="12"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4"/>
            <p:cNvSpPr/>
            <p:nvPr/>
          </p:nvSpPr>
          <p:spPr>
            <a:xfrm>
              <a:off x="6615113" y="5113338"/>
              <a:ext cx="296863" cy="296863"/>
            </a:xfrm>
            <a:custGeom>
              <a:avLst/>
              <a:gdLst/>
              <a:ahLst/>
              <a:cxnLst/>
              <a:rect l="l" t="t" r="r" b="b"/>
              <a:pathLst>
                <a:path w="55" h="55" extrusionOk="0">
                  <a:moveTo>
                    <a:pt x="42" y="14"/>
                  </a:moveTo>
                  <a:cubicBezTo>
                    <a:pt x="55" y="27"/>
                    <a:pt x="52" y="52"/>
                    <a:pt x="52" y="52"/>
                  </a:cubicBezTo>
                  <a:cubicBezTo>
                    <a:pt x="52" y="52"/>
                    <a:pt x="27" y="55"/>
                    <a:pt x="14" y="42"/>
                  </a:cubicBezTo>
                  <a:cubicBezTo>
                    <a:pt x="0" y="28"/>
                    <a:pt x="3" y="3"/>
                    <a:pt x="3" y="3"/>
                  </a:cubicBezTo>
                  <a:cubicBezTo>
                    <a:pt x="3" y="3"/>
                    <a:pt x="28" y="0"/>
                    <a:pt x="42" y="14"/>
                  </a:cubicBez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385;p4"/>
            <p:cNvSpPr/>
            <p:nvPr/>
          </p:nvSpPr>
          <p:spPr>
            <a:xfrm>
              <a:off x="6918325" y="5113338"/>
              <a:ext cx="296863" cy="296863"/>
            </a:xfrm>
            <a:custGeom>
              <a:avLst/>
              <a:gdLst/>
              <a:ahLst/>
              <a:cxnLst/>
              <a:rect l="l" t="t" r="r" b="b"/>
              <a:pathLst>
                <a:path w="55" h="55" extrusionOk="0">
                  <a:moveTo>
                    <a:pt x="14" y="14"/>
                  </a:moveTo>
                  <a:cubicBezTo>
                    <a:pt x="0" y="27"/>
                    <a:pt x="3" y="52"/>
                    <a:pt x="3" y="52"/>
                  </a:cubicBezTo>
                  <a:cubicBezTo>
                    <a:pt x="3" y="52"/>
                    <a:pt x="28" y="55"/>
                    <a:pt x="42" y="42"/>
                  </a:cubicBezTo>
                  <a:cubicBezTo>
                    <a:pt x="55" y="28"/>
                    <a:pt x="52" y="3"/>
                    <a:pt x="52" y="3"/>
                  </a:cubicBezTo>
                  <a:cubicBezTo>
                    <a:pt x="52" y="3"/>
                    <a:pt x="27" y="0"/>
                    <a:pt x="14" y="14"/>
                  </a:cubicBez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4"/>
            <p:cNvSpPr/>
            <p:nvPr/>
          </p:nvSpPr>
          <p:spPr>
            <a:xfrm>
              <a:off x="6707188" y="5470526"/>
              <a:ext cx="404813" cy="339725"/>
            </a:xfrm>
            <a:custGeom>
              <a:avLst/>
              <a:gdLst/>
              <a:ahLst/>
              <a:cxnLst/>
              <a:rect l="l" t="t" r="r" b="b"/>
              <a:pathLst>
                <a:path w="75" h="63" extrusionOk="0">
                  <a:moveTo>
                    <a:pt x="55" y="63"/>
                  </a:moveTo>
                  <a:cubicBezTo>
                    <a:pt x="20" y="63"/>
                    <a:pt x="20" y="63"/>
                    <a:pt x="20" y="63"/>
                  </a:cubicBezTo>
                  <a:cubicBezTo>
                    <a:pt x="15" y="63"/>
                    <a:pt x="10" y="59"/>
                    <a:pt x="9" y="54"/>
                  </a:cubicBezTo>
                  <a:cubicBezTo>
                    <a:pt x="0" y="0"/>
                    <a:pt x="0" y="0"/>
                    <a:pt x="0" y="0"/>
                  </a:cubicBezTo>
                  <a:cubicBezTo>
                    <a:pt x="75" y="0"/>
                    <a:pt x="75" y="0"/>
                    <a:pt x="75" y="0"/>
                  </a:cubicBezTo>
                  <a:cubicBezTo>
                    <a:pt x="66" y="54"/>
                    <a:pt x="66" y="54"/>
                    <a:pt x="66" y="54"/>
                  </a:cubicBezTo>
                  <a:cubicBezTo>
                    <a:pt x="65" y="59"/>
                    <a:pt x="60" y="63"/>
                    <a:pt x="55" y="6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387;p4"/>
            <p:cNvSpPr/>
            <p:nvPr/>
          </p:nvSpPr>
          <p:spPr>
            <a:xfrm>
              <a:off x="6826250" y="5470526"/>
              <a:ext cx="285750" cy="339725"/>
            </a:xfrm>
            <a:custGeom>
              <a:avLst/>
              <a:gdLst/>
              <a:ahLst/>
              <a:cxnLst/>
              <a:rect l="l" t="t" r="r" b="b"/>
              <a:pathLst>
                <a:path w="53" h="63" extrusionOk="0">
                  <a:moveTo>
                    <a:pt x="5" y="0"/>
                  </a:moveTo>
                  <a:cubicBezTo>
                    <a:pt x="22" y="17"/>
                    <a:pt x="21" y="50"/>
                    <a:pt x="0" y="63"/>
                  </a:cubicBezTo>
                  <a:cubicBezTo>
                    <a:pt x="33" y="63"/>
                    <a:pt x="33" y="63"/>
                    <a:pt x="33" y="63"/>
                  </a:cubicBezTo>
                  <a:cubicBezTo>
                    <a:pt x="38" y="63"/>
                    <a:pt x="43" y="59"/>
                    <a:pt x="44" y="54"/>
                  </a:cubicBezTo>
                  <a:cubicBezTo>
                    <a:pt x="53" y="0"/>
                    <a:pt x="53" y="0"/>
                    <a:pt x="53" y="0"/>
                  </a:cubicBezTo>
                  <a:lnTo>
                    <a:pt x="5" y="0"/>
                  </a:lnTo>
                  <a:close/>
                </a:path>
              </a:pathLst>
            </a:custGeom>
            <a:solidFill>
              <a:srgbClr val="8C8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388;p4"/>
            <p:cNvSpPr/>
            <p:nvPr/>
          </p:nvSpPr>
          <p:spPr>
            <a:xfrm>
              <a:off x="6669088" y="5470526"/>
              <a:ext cx="481013" cy="92075"/>
            </a:xfrm>
            <a:custGeom>
              <a:avLst/>
              <a:gdLst/>
              <a:ahLst/>
              <a:cxnLst/>
              <a:rect l="l" t="t" r="r" b="b"/>
              <a:pathLst>
                <a:path w="89" h="17" extrusionOk="0">
                  <a:moveTo>
                    <a:pt x="81" y="17"/>
                  </a:moveTo>
                  <a:cubicBezTo>
                    <a:pt x="9" y="17"/>
                    <a:pt x="9" y="17"/>
                    <a:pt x="9" y="17"/>
                  </a:cubicBezTo>
                  <a:cubicBezTo>
                    <a:pt x="4" y="17"/>
                    <a:pt x="0" y="13"/>
                    <a:pt x="0" y="8"/>
                  </a:cubicBezTo>
                  <a:cubicBezTo>
                    <a:pt x="0" y="8"/>
                    <a:pt x="0" y="8"/>
                    <a:pt x="0" y="8"/>
                  </a:cubicBezTo>
                  <a:cubicBezTo>
                    <a:pt x="0" y="4"/>
                    <a:pt x="4" y="0"/>
                    <a:pt x="9" y="0"/>
                  </a:cubicBezTo>
                  <a:cubicBezTo>
                    <a:pt x="81" y="0"/>
                    <a:pt x="81" y="0"/>
                    <a:pt x="81" y="0"/>
                  </a:cubicBezTo>
                  <a:cubicBezTo>
                    <a:pt x="85" y="0"/>
                    <a:pt x="89" y="4"/>
                    <a:pt x="89" y="8"/>
                  </a:cubicBezTo>
                  <a:cubicBezTo>
                    <a:pt x="89" y="8"/>
                    <a:pt x="89" y="8"/>
                    <a:pt x="89" y="8"/>
                  </a:cubicBezTo>
                  <a:cubicBezTo>
                    <a:pt x="89" y="13"/>
                    <a:pt x="85" y="17"/>
                    <a:pt x="81" y="17"/>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4"/>
            <p:cNvSpPr/>
            <p:nvPr/>
          </p:nvSpPr>
          <p:spPr>
            <a:xfrm>
              <a:off x="5954713" y="4406901"/>
              <a:ext cx="514350" cy="512763"/>
            </a:xfrm>
            <a:prstGeom prst="ellipse">
              <a:avLst/>
            </a:prstGeom>
            <a:solidFill>
              <a:srgbClr val="FAC8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390;p4"/>
            <p:cNvSpPr/>
            <p:nvPr/>
          </p:nvSpPr>
          <p:spPr>
            <a:xfrm>
              <a:off x="5954713" y="4406901"/>
              <a:ext cx="260350" cy="254000"/>
            </a:xfrm>
            <a:custGeom>
              <a:avLst/>
              <a:gdLst/>
              <a:ahLst/>
              <a:cxnLst/>
              <a:rect l="l" t="t" r="r" b="b"/>
              <a:pathLst>
                <a:path w="48" h="47" extrusionOk="0">
                  <a:moveTo>
                    <a:pt x="48" y="0"/>
                  </a:moveTo>
                  <a:cubicBezTo>
                    <a:pt x="21" y="0"/>
                    <a:pt x="0" y="21"/>
                    <a:pt x="0" y="47"/>
                  </a:cubicBezTo>
                  <a:cubicBezTo>
                    <a:pt x="48" y="47"/>
                    <a:pt x="48" y="47"/>
                    <a:pt x="48" y="47"/>
                  </a:cubicBezTo>
                  <a:lnTo>
                    <a:pt x="48" y="0"/>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391;p4"/>
            <p:cNvSpPr/>
            <p:nvPr/>
          </p:nvSpPr>
          <p:spPr>
            <a:xfrm>
              <a:off x="6026150" y="4476751"/>
              <a:ext cx="373063" cy="373063"/>
            </a:xfrm>
            <a:prstGeom prst="ellipse">
              <a:avLst/>
            </a:prstGeom>
            <a:solidFill>
              <a:srgbClr val="FFA5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4"/>
            <p:cNvSpPr/>
            <p:nvPr/>
          </p:nvSpPr>
          <p:spPr>
            <a:xfrm>
              <a:off x="6134100" y="4503738"/>
              <a:ext cx="150813" cy="312738"/>
            </a:xfrm>
            <a:custGeom>
              <a:avLst/>
              <a:gdLst/>
              <a:ahLst/>
              <a:cxnLst/>
              <a:rect l="l" t="t" r="r" b="b"/>
              <a:pathLst>
                <a:path w="28" h="58" extrusionOk="0">
                  <a:moveTo>
                    <a:pt x="25" y="16"/>
                  </a:moveTo>
                  <a:cubicBezTo>
                    <a:pt x="24" y="17"/>
                    <a:pt x="22" y="17"/>
                    <a:pt x="21" y="16"/>
                  </a:cubicBezTo>
                  <a:cubicBezTo>
                    <a:pt x="19" y="15"/>
                    <a:pt x="18" y="15"/>
                    <a:pt x="16" y="15"/>
                  </a:cubicBezTo>
                  <a:cubicBezTo>
                    <a:pt x="12" y="15"/>
                    <a:pt x="11" y="16"/>
                    <a:pt x="11" y="19"/>
                  </a:cubicBezTo>
                  <a:cubicBezTo>
                    <a:pt x="11" y="25"/>
                    <a:pt x="28" y="25"/>
                    <a:pt x="28" y="38"/>
                  </a:cubicBezTo>
                  <a:cubicBezTo>
                    <a:pt x="28" y="44"/>
                    <a:pt x="26" y="48"/>
                    <a:pt x="20" y="50"/>
                  </a:cubicBezTo>
                  <a:cubicBezTo>
                    <a:pt x="19" y="51"/>
                    <a:pt x="18" y="52"/>
                    <a:pt x="18" y="53"/>
                  </a:cubicBezTo>
                  <a:cubicBezTo>
                    <a:pt x="18" y="55"/>
                    <a:pt x="18" y="55"/>
                    <a:pt x="18" y="55"/>
                  </a:cubicBezTo>
                  <a:cubicBezTo>
                    <a:pt x="18" y="56"/>
                    <a:pt x="16" y="58"/>
                    <a:pt x="15" y="58"/>
                  </a:cubicBezTo>
                  <a:cubicBezTo>
                    <a:pt x="15" y="58"/>
                    <a:pt x="15" y="58"/>
                    <a:pt x="15" y="58"/>
                  </a:cubicBezTo>
                  <a:cubicBezTo>
                    <a:pt x="13" y="58"/>
                    <a:pt x="11" y="56"/>
                    <a:pt x="11" y="55"/>
                  </a:cubicBezTo>
                  <a:cubicBezTo>
                    <a:pt x="11" y="54"/>
                    <a:pt x="11" y="54"/>
                    <a:pt x="11" y="54"/>
                  </a:cubicBezTo>
                  <a:cubicBezTo>
                    <a:pt x="11" y="52"/>
                    <a:pt x="10" y="51"/>
                    <a:pt x="9" y="51"/>
                  </a:cubicBezTo>
                  <a:cubicBezTo>
                    <a:pt x="6" y="50"/>
                    <a:pt x="4" y="49"/>
                    <a:pt x="2" y="48"/>
                  </a:cubicBezTo>
                  <a:cubicBezTo>
                    <a:pt x="1" y="47"/>
                    <a:pt x="0" y="45"/>
                    <a:pt x="1" y="43"/>
                  </a:cubicBezTo>
                  <a:cubicBezTo>
                    <a:pt x="2" y="42"/>
                    <a:pt x="2" y="42"/>
                    <a:pt x="2" y="42"/>
                  </a:cubicBezTo>
                  <a:cubicBezTo>
                    <a:pt x="3" y="41"/>
                    <a:pt x="5" y="40"/>
                    <a:pt x="6" y="41"/>
                  </a:cubicBezTo>
                  <a:cubicBezTo>
                    <a:pt x="9" y="42"/>
                    <a:pt x="11" y="43"/>
                    <a:pt x="13" y="43"/>
                  </a:cubicBezTo>
                  <a:cubicBezTo>
                    <a:pt x="17" y="43"/>
                    <a:pt x="19" y="42"/>
                    <a:pt x="19" y="39"/>
                  </a:cubicBezTo>
                  <a:cubicBezTo>
                    <a:pt x="19" y="32"/>
                    <a:pt x="1" y="32"/>
                    <a:pt x="1" y="19"/>
                  </a:cubicBezTo>
                  <a:cubicBezTo>
                    <a:pt x="1" y="14"/>
                    <a:pt x="4" y="9"/>
                    <a:pt x="9" y="7"/>
                  </a:cubicBezTo>
                  <a:cubicBezTo>
                    <a:pt x="10" y="7"/>
                    <a:pt x="11" y="6"/>
                    <a:pt x="11" y="4"/>
                  </a:cubicBezTo>
                  <a:cubicBezTo>
                    <a:pt x="11" y="3"/>
                    <a:pt x="11" y="3"/>
                    <a:pt x="11" y="3"/>
                  </a:cubicBezTo>
                  <a:cubicBezTo>
                    <a:pt x="11" y="1"/>
                    <a:pt x="13" y="0"/>
                    <a:pt x="15" y="0"/>
                  </a:cubicBezTo>
                  <a:cubicBezTo>
                    <a:pt x="15" y="0"/>
                    <a:pt x="15" y="0"/>
                    <a:pt x="15" y="0"/>
                  </a:cubicBezTo>
                  <a:cubicBezTo>
                    <a:pt x="16" y="0"/>
                    <a:pt x="18" y="1"/>
                    <a:pt x="18" y="3"/>
                  </a:cubicBezTo>
                  <a:cubicBezTo>
                    <a:pt x="18" y="4"/>
                    <a:pt x="18" y="4"/>
                    <a:pt x="18" y="4"/>
                  </a:cubicBezTo>
                  <a:cubicBezTo>
                    <a:pt x="18" y="6"/>
                    <a:pt x="19" y="7"/>
                    <a:pt x="20" y="7"/>
                  </a:cubicBezTo>
                  <a:cubicBezTo>
                    <a:pt x="22" y="8"/>
                    <a:pt x="24" y="9"/>
                    <a:pt x="25" y="10"/>
                  </a:cubicBezTo>
                  <a:cubicBezTo>
                    <a:pt x="27" y="11"/>
                    <a:pt x="27" y="13"/>
                    <a:pt x="26" y="15"/>
                  </a:cubicBezTo>
                  <a:lnTo>
                    <a:pt x="25" y="16"/>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3" name="Google Shape;393;p4"/>
            <p:cNvSpPr/>
            <p:nvPr/>
          </p:nvSpPr>
          <p:spPr>
            <a:xfrm>
              <a:off x="5981700" y="4919663"/>
              <a:ext cx="233363" cy="231775"/>
            </a:xfrm>
            <a:custGeom>
              <a:avLst/>
              <a:gdLst/>
              <a:ahLst/>
              <a:cxnLst/>
              <a:rect l="l" t="t" r="r" b="b"/>
              <a:pathLst>
                <a:path w="43" h="43" extrusionOk="0">
                  <a:moveTo>
                    <a:pt x="32" y="11"/>
                  </a:moveTo>
                  <a:cubicBezTo>
                    <a:pt x="43" y="21"/>
                    <a:pt x="40" y="41"/>
                    <a:pt x="40" y="41"/>
                  </a:cubicBezTo>
                  <a:cubicBezTo>
                    <a:pt x="40" y="41"/>
                    <a:pt x="21" y="43"/>
                    <a:pt x="10" y="33"/>
                  </a:cubicBezTo>
                  <a:cubicBezTo>
                    <a:pt x="0" y="22"/>
                    <a:pt x="2" y="3"/>
                    <a:pt x="2" y="3"/>
                  </a:cubicBezTo>
                  <a:cubicBezTo>
                    <a:pt x="2" y="3"/>
                    <a:pt x="22" y="0"/>
                    <a:pt x="32" y="11"/>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4" name="Google Shape;394;p4"/>
            <p:cNvSpPr/>
            <p:nvPr/>
          </p:nvSpPr>
          <p:spPr>
            <a:xfrm>
              <a:off x="6219825" y="4919663"/>
              <a:ext cx="233363" cy="231775"/>
            </a:xfrm>
            <a:custGeom>
              <a:avLst/>
              <a:gdLst/>
              <a:ahLst/>
              <a:cxnLst/>
              <a:rect l="l" t="t" r="r" b="b"/>
              <a:pathLst>
                <a:path w="43" h="43" extrusionOk="0">
                  <a:moveTo>
                    <a:pt x="10" y="11"/>
                  </a:moveTo>
                  <a:cubicBezTo>
                    <a:pt x="0" y="21"/>
                    <a:pt x="2" y="41"/>
                    <a:pt x="2" y="41"/>
                  </a:cubicBezTo>
                  <a:cubicBezTo>
                    <a:pt x="2" y="41"/>
                    <a:pt x="22" y="43"/>
                    <a:pt x="32" y="33"/>
                  </a:cubicBezTo>
                  <a:cubicBezTo>
                    <a:pt x="43" y="22"/>
                    <a:pt x="40" y="3"/>
                    <a:pt x="40" y="3"/>
                  </a:cubicBezTo>
                  <a:cubicBezTo>
                    <a:pt x="40" y="3"/>
                    <a:pt x="21" y="0"/>
                    <a:pt x="10" y="11"/>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4"/>
            <p:cNvSpPr/>
            <p:nvPr/>
          </p:nvSpPr>
          <p:spPr>
            <a:xfrm>
              <a:off x="5949950" y="5151438"/>
              <a:ext cx="265113" cy="265113"/>
            </a:xfrm>
            <a:custGeom>
              <a:avLst/>
              <a:gdLst/>
              <a:ahLst/>
              <a:cxnLst/>
              <a:rect l="l" t="t" r="r" b="b"/>
              <a:pathLst>
                <a:path w="49" h="49" extrusionOk="0">
                  <a:moveTo>
                    <a:pt x="37" y="12"/>
                  </a:moveTo>
                  <a:cubicBezTo>
                    <a:pt x="49" y="24"/>
                    <a:pt x="46" y="46"/>
                    <a:pt x="46" y="46"/>
                  </a:cubicBezTo>
                  <a:cubicBezTo>
                    <a:pt x="46" y="46"/>
                    <a:pt x="24" y="49"/>
                    <a:pt x="12" y="37"/>
                  </a:cubicBezTo>
                  <a:cubicBezTo>
                    <a:pt x="0" y="25"/>
                    <a:pt x="2" y="2"/>
                    <a:pt x="2" y="2"/>
                  </a:cubicBezTo>
                  <a:cubicBezTo>
                    <a:pt x="2" y="2"/>
                    <a:pt x="25" y="0"/>
                    <a:pt x="37"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6" name="Google Shape;396;p4"/>
            <p:cNvSpPr/>
            <p:nvPr/>
          </p:nvSpPr>
          <p:spPr>
            <a:xfrm>
              <a:off x="6219825" y="5151438"/>
              <a:ext cx="265113" cy="265113"/>
            </a:xfrm>
            <a:custGeom>
              <a:avLst/>
              <a:gdLst/>
              <a:ahLst/>
              <a:cxnLst/>
              <a:rect l="l" t="t" r="r" b="b"/>
              <a:pathLst>
                <a:path w="49" h="49" extrusionOk="0">
                  <a:moveTo>
                    <a:pt x="12" y="12"/>
                  </a:moveTo>
                  <a:cubicBezTo>
                    <a:pt x="0" y="24"/>
                    <a:pt x="2" y="46"/>
                    <a:pt x="2" y="46"/>
                  </a:cubicBezTo>
                  <a:cubicBezTo>
                    <a:pt x="2" y="46"/>
                    <a:pt x="25" y="49"/>
                    <a:pt x="37" y="37"/>
                  </a:cubicBezTo>
                  <a:cubicBezTo>
                    <a:pt x="49" y="25"/>
                    <a:pt x="46" y="2"/>
                    <a:pt x="46" y="2"/>
                  </a:cubicBezTo>
                  <a:cubicBezTo>
                    <a:pt x="46" y="2"/>
                    <a:pt x="24" y="0"/>
                    <a:pt x="12"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4"/>
            <p:cNvSpPr/>
            <p:nvPr/>
          </p:nvSpPr>
          <p:spPr>
            <a:xfrm>
              <a:off x="6010275" y="5470526"/>
              <a:ext cx="398463" cy="339725"/>
            </a:xfrm>
            <a:custGeom>
              <a:avLst/>
              <a:gdLst/>
              <a:ahLst/>
              <a:cxnLst/>
              <a:rect l="l" t="t" r="r" b="b"/>
              <a:pathLst>
                <a:path w="74" h="63" extrusionOk="0">
                  <a:moveTo>
                    <a:pt x="54" y="63"/>
                  </a:moveTo>
                  <a:cubicBezTo>
                    <a:pt x="20" y="63"/>
                    <a:pt x="20" y="63"/>
                    <a:pt x="20" y="63"/>
                  </a:cubicBezTo>
                  <a:cubicBezTo>
                    <a:pt x="15" y="63"/>
                    <a:pt x="10" y="59"/>
                    <a:pt x="9" y="54"/>
                  </a:cubicBezTo>
                  <a:cubicBezTo>
                    <a:pt x="0" y="0"/>
                    <a:pt x="0" y="0"/>
                    <a:pt x="0" y="0"/>
                  </a:cubicBezTo>
                  <a:cubicBezTo>
                    <a:pt x="74" y="0"/>
                    <a:pt x="74" y="0"/>
                    <a:pt x="74" y="0"/>
                  </a:cubicBezTo>
                  <a:cubicBezTo>
                    <a:pt x="65" y="54"/>
                    <a:pt x="65" y="54"/>
                    <a:pt x="65" y="54"/>
                  </a:cubicBezTo>
                  <a:cubicBezTo>
                    <a:pt x="64" y="59"/>
                    <a:pt x="60" y="63"/>
                    <a:pt x="54" y="6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4"/>
            <p:cNvSpPr/>
            <p:nvPr/>
          </p:nvSpPr>
          <p:spPr>
            <a:xfrm>
              <a:off x="6127750" y="5470526"/>
              <a:ext cx="280988" cy="339725"/>
            </a:xfrm>
            <a:custGeom>
              <a:avLst/>
              <a:gdLst/>
              <a:ahLst/>
              <a:cxnLst/>
              <a:rect l="l" t="t" r="r" b="b"/>
              <a:pathLst>
                <a:path w="52" h="63" extrusionOk="0">
                  <a:moveTo>
                    <a:pt x="4" y="0"/>
                  </a:moveTo>
                  <a:cubicBezTo>
                    <a:pt x="22" y="17"/>
                    <a:pt x="20" y="50"/>
                    <a:pt x="0" y="63"/>
                  </a:cubicBezTo>
                  <a:cubicBezTo>
                    <a:pt x="32" y="63"/>
                    <a:pt x="32" y="63"/>
                    <a:pt x="32" y="63"/>
                  </a:cubicBezTo>
                  <a:cubicBezTo>
                    <a:pt x="38" y="63"/>
                    <a:pt x="42" y="59"/>
                    <a:pt x="43" y="54"/>
                  </a:cubicBezTo>
                  <a:cubicBezTo>
                    <a:pt x="52" y="0"/>
                    <a:pt x="52" y="0"/>
                    <a:pt x="52" y="0"/>
                  </a:cubicBezTo>
                  <a:lnTo>
                    <a:pt x="4" y="0"/>
                  </a:lnTo>
                  <a:close/>
                </a:path>
              </a:pathLst>
            </a:custGeom>
            <a:solidFill>
              <a:srgbClr val="8C8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4"/>
            <p:cNvSpPr/>
            <p:nvPr/>
          </p:nvSpPr>
          <p:spPr>
            <a:xfrm>
              <a:off x="5972175" y="5470526"/>
              <a:ext cx="474663" cy="92075"/>
            </a:xfrm>
            <a:custGeom>
              <a:avLst/>
              <a:gdLst/>
              <a:ahLst/>
              <a:cxnLst/>
              <a:rect l="l" t="t" r="r" b="b"/>
              <a:pathLst>
                <a:path w="88" h="17" extrusionOk="0">
                  <a:moveTo>
                    <a:pt x="80" y="17"/>
                  </a:moveTo>
                  <a:cubicBezTo>
                    <a:pt x="8" y="17"/>
                    <a:pt x="8" y="17"/>
                    <a:pt x="8" y="17"/>
                  </a:cubicBezTo>
                  <a:cubicBezTo>
                    <a:pt x="4" y="17"/>
                    <a:pt x="0" y="13"/>
                    <a:pt x="0" y="8"/>
                  </a:cubicBezTo>
                  <a:cubicBezTo>
                    <a:pt x="0" y="8"/>
                    <a:pt x="0" y="8"/>
                    <a:pt x="0" y="8"/>
                  </a:cubicBezTo>
                  <a:cubicBezTo>
                    <a:pt x="0" y="4"/>
                    <a:pt x="4" y="0"/>
                    <a:pt x="8" y="0"/>
                  </a:cubicBezTo>
                  <a:cubicBezTo>
                    <a:pt x="80" y="0"/>
                    <a:pt x="80" y="0"/>
                    <a:pt x="80" y="0"/>
                  </a:cubicBezTo>
                  <a:cubicBezTo>
                    <a:pt x="85" y="0"/>
                    <a:pt x="88" y="4"/>
                    <a:pt x="88" y="8"/>
                  </a:cubicBezTo>
                  <a:cubicBezTo>
                    <a:pt x="88" y="8"/>
                    <a:pt x="88" y="8"/>
                    <a:pt x="88" y="8"/>
                  </a:cubicBezTo>
                  <a:cubicBezTo>
                    <a:pt x="88" y="13"/>
                    <a:pt x="85" y="17"/>
                    <a:pt x="80" y="17"/>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400;p4"/>
            <p:cNvSpPr/>
            <p:nvPr/>
          </p:nvSpPr>
          <p:spPr>
            <a:xfrm>
              <a:off x="5273675" y="4649788"/>
              <a:ext cx="514350" cy="517525"/>
            </a:xfrm>
            <a:prstGeom prst="ellipse">
              <a:avLst/>
            </a:prstGeom>
            <a:solidFill>
              <a:srgbClr val="FAC8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1" name="Google Shape;401;p4"/>
            <p:cNvSpPr/>
            <p:nvPr/>
          </p:nvSpPr>
          <p:spPr>
            <a:xfrm>
              <a:off x="5273675" y="4649788"/>
              <a:ext cx="260350" cy="258763"/>
            </a:xfrm>
            <a:custGeom>
              <a:avLst/>
              <a:gdLst/>
              <a:ahLst/>
              <a:cxnLst/>
              <a:rect l="l" t="t" r="r" b="b"/>
              <a:pathLst>
                <a:path w="48" h="48" extrusionOk="0">
                  <a:moveTo>
                    <a:pt x="48" y="0"/>
                  </a:moveTo>
                  <a:cubicBezTo>
                    <a:pt x="21" y="0"/>
                    <a:pt x="0" y="21"/>
                    <a:pt x="0" y="48"/>
                  </a:cubicBezTo>
                  <a:cubicBezTo>
                    <a:pt x="48" y="48"/>
                    <a:pt x="48" y="48"/>
                    <a:pt x="48" y="48"/>
                  </a:cubicBezTo>
                  <a:lnTo>
                    <a:pt x="48" y="0"/>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2" name="Google Shape;402;p4"/>
            <p:cNvSpPr/>
            <p:nvPr/>
          </p:nvSpPr>
          <p:spPr>
            <a:xfrm>
              <a:off x="5345113" y="4719638"/>
              <a:ext cx="373063" cy="373063"/>
            </a:xfrm>
            <a:prstGeom prst="ellipse">
              <a:avLst/>
            </a:prstGeom>
            <a:solidFill>
              <a:srgbClr val="FFA5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3" name="Google Shape;403;p4"/>
            <p:cNvSpPr/>
            <p:nvPr/>
          </p:nvSpPr>
          <p:spPr>
            <a:xfrm>
              <a:off x="5453063" y="4746626"/>
              <a:ext cx="157163" cy="312738"/>
            </a:xfrm>
            <a:custGeom>
              <a:avLst/>
              <a:gdLst/>
              <a:ahLst/>
              <a:cxnLst/>
              <a:rect l="l" t="t" r="r" b="b"/>
              <a:pathLst>
                <a:path w="29" h="58" extrusionOk="0">
                  <a:moveTo>
                    <a:pt x="25" y="16"/>
                  </a:moveTo>
                  <a:cubicBezTo>
                    <a:pt x="24" y="17"/>
                    <a:pt x="22" y="18"/>
                    <a:pt x="21" y="17"/>
                  </a:cubicBezTo>
                  <a:cubicBezTo>
                    <a:pt x="19" y="16"/>
                    <a:pt x="18" y="15"/>
                    <a:pt x="16" y="15"/>
                  </a:cubicBezTo>
                  <a:cubicBezTo>
                    <a:pt x="12" y="15"/>
                    <a:pt x="11" y="16"/>
                    <a:pt x="11" y="19"/>
                  </a:cubicBezTo>
                  <a:cubicBezTo>
                    <a:pt x="11" y="26"/>
                    <a:pt x="29" y="25"/>
                    <a:pt x="29" y="38"/>
                  </a:cubicBezTo>
                  <a:cubicBezTo>
                    <a:pt x="29" y="44"/>
                    <a:pt x="26" y="49"/>
                    <a:pt x="20" y="51"/>
                  </a:cubicBezTo>
                  <a:cubicBezTo>
                    <a:pt x="19" y="51"/>
                    <a:pt x="18" y="52"/>
                    <a:pt x="18" y="54"/>
                  </a:cubicBezTo>
                  <a:cubicBezTo>
                    <a:pt x="18" y="55"/>
                    <a:pt x="18" y="55"/>
                    <a:pt x="18" y="55"/>
                  </a:cubicBezTo>
                  <a:cubicBezTo>
                    <a:pt x="18" y="57"/>
                    <a:pt x="16" y="58"/>
                    <a:pt x="15" y="58"/>
                  </a:cubicBezTo>
                  <a:cubicBezTo>
                    <a:pt x="15" y="58"/>
                    <a:pt x="15" y="58"/>
                    <a:pt x="15" y="58"/>
                  </a:cubicBezTo>
                  <a:cubicBezTo>
                    <a:pt x="13" y="58"/>
                    <a:pt x="11" y="57"/>
                    <a:pt x="11" y="55"/>
                  </a:cubicBezTo>
                  <a:cubicBezTo>
                    <a:pt x="11" y="54"/>
                    <a:pt x="11" y="54"/>
                    <a:pt x="11" y="54"/>
                  </a:cubicBezTo>
                  <a:cubicBezTo>
                    <a:pt x="11" y="53"/>
                    <a:pt x="10" y="52"/>
                    <a:pt x="9" y="51"/>
                  </a:cubicBezTo>
                  <a:cubicBezTo>
                    <a:pt x="7" y="51"/>
                    <a:pt x="4" y="50"/>
                    <a:pt x="2" y="49"/>
                  </a:cubicBezTo>
                  <a:cubicBezTo>
                    <a:pt x="1" y="48"/>
                    <a:pt x="0" y="45"/>
                    <a:pt x="1" y="44"/>
                  </a:cubicBezTo>
                  <a:cubicBezTo>
                    <a:pt x="2" y="43"/>
                    <a:pt x="2" y="43"/>
                    <a:pt x="2" y="43"/>
                  </a:cubicBezTo>
                  <a:cubicBezTo>
                    <a:pt x="3" y="41"/>
                    <a:pt x="5" y="41"/>
                    <a:pt x="6" y="41"/>
                  </a:cubicBezTo>
                  <a:cubicBezTo>
                    <a:pt x="9" y="43"/>
                    <a:pt x="11" y="44"/>
                    <a:pt x="13" y="44"/>
                  </a:cubicBezTo>
                  <a:cubicBezTo>
                    <a:pt x="17" y="44"/>
                    <a:pt x="19" y="42"/>
                    <a:pt x="19" y="39"/>
                  </a:cubicBezTo>
                  <a:cubicBezTo>
                    <a:pt x="19" y="32"/>
                    <a:pt x="1" y="32"/>
                    <a:pt x="1" y="20"/>
                  </a:cubicBezTo>
                  <a:cubicBezTo>
                    <a:pt x="1" y="14"/>
                    <a:pt x="4" y="10"/>
                    <a:pt x="9" y="8"/>
                  </a:cubicBezTo>
                  <a:cubicBezTo>
                    <a:pt x="10" y="7"/>
                    <a:pt x="11" y="6"/>
                    <a:pt x="11" y="5"/>
                  </a:cubicBezTo>
                  <a:cubicBezTo>
                    <a:pt x="11" y="4"/>
                    <a:pt x="11" y="4"/>
                    <a:pt x="11" y="4"/>
                  </a:cubicBezTo>
                  <a:cubicBezTo>
                    <a:pt x="11" y="2"/>
                    <a:pt x="13" y="0"/>
                    <a:pt x="15" y="0"/>
                  </a:cubicBezTo>
                  <a:cubicBezTo>
                    <a:pt x="15" y="0"/>
                    <a:pt x="15" y="0"/>
                    <a:pt x="15" y="0"/>
                  </a:cubicBezTo>
                  <a:cubicBezTo>
                    <a:pt x="16" y="0"/>
                    <a:pt x="18" y="2"/>
                    <a:pt x="18" y="4"/>
                  </a:cubicBezTo>
                  <a:cubicBezTo>
                    <a:pt x="18" y="5"/>
                    <a:pt x="18" y="5"/>
                    <a:pt x="18" y="5"/>
                  </a:cubicBezTo>
                  <a:cubicBezTo>
                    <a:pt x="18" y="6"/>
                    <a:pt x="19" y="7"/>
                    <a:pt x="20" y="8"/>
                  </a:cubicBezTo>
                  <a:cubicBezTo>
                    <a:pt x="22" y="8"/>
                    <a:pt x="24" y="9"/>
                    <a:pt x="26" y="10"/>
                  </a:cubicBezTo>
                  <a:cubicBezTo>
                    <a:pt x="27" y="12"/>
                    <a:pt x="27" y="14"/>
                    <a:pt x="26" y="15"/>
                  </a:cubicBezTo>
                  <a:lnTo>
                    <a:pt x="25" y="16"/>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4" name="Google Shape;404;p4"/>
            <p:cNvSpPr/>
            <p:nvPr/>
          </p:nvSpPr>
          <p:spPr>
            <a:xfrm>
              <a:off x="5300663" y="5167313"/>
              <a:ext cx="233363" cy="233363"/>
            </a:xfrm>
            <a:custGeom>
              <a:avLst/>
              <a:gdLst/>
              <a:ahLst/>
              <a:cxnLst/>
              <a:rect l="l" t="t" r="r" b="b"/>
              <a:pathLst>
                <a:path w="43" h="43" extrusionOk="0">
                  <a:moveTo>
                    <a:pt x="32" y="10"/>
                  </a:moveTo>
                  <a:cubicBezTo>
                    <a:pt x="43" y="21"/>
                    <a:pt x="40" y="40"/>
                    <a:pt x="40" y="40"/>
                  </a:cubicBezTo>
                  <a:cubicBezTo>
                    <a:pt x="40" y="40"/>
                    <a:pt x="21" y="43"/>
                    <a:pt x="10" y="32"/>
                  </a:cubicBezTo>
                  <a:cubicBezTo>
                    <a:pt x="0" y="22"/>
                    <a:pt x="2" y="2"/>
                    <a:pt x="2" y="2"/>
                  </a:cubicBezTo>
                  <a:cubicBezTo>
                    <a:pt x="2" y="2"/>
                    <a:pt x="22" y="0"/>
                    <a:pt x="32"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5" name="Google Shape;405;p4"/>
            <p:cNvSpPr/>
            <p:nvPr/>
          </p:nvSpPr>
          <p:spPr>
            <a:xfrm>
              <a:off x="5538788" y="5167313"/>
              <a:ext cx="233363" cy="233363"/>
            </a:xfrm>
            <a:custGeom>
              <a:avLst/>
              <a:gdLst/>
              <a:ahLst/>
              <a:cxnLst/>
              <a:rect l="l" t="t" r="r" b="b"/>
              <a:pathLst>
                <a:path w="43" h="43" extrusionOk="0">
                  <a:moveTo>
                    <a:pt x="10" y="10"/>
                  </a:moveTo>
                  <a:cubicBezTo>
                    <a:pt x="0" y="21"/>
                    <a:pt x="2" y="40"/>
                    <a:pt x="2" y="40"/>
                  </a:cubicBezTo>
                  <a:cubicBezTo>
                    <a:pt x="2" y="40"/>
                    <a:pt x="22" y="43"/>
                    <a:pt x="32" y="32"/>
                  </a:cubicBezTo>
                  <a:cubicBezTo>
                    <a:pt x="43" y="22"/>
                    <a:pt x="40" y="2"/>
                    <a:pt x="40" y="2"/>
                  </a:cubicBezTo>
                  <a:cubicBezTo>
                    <a:pt x="40" y="2"/>
                    <a:pt x="21" y="0"/>
                    <a:pt x="10"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6" name="Google Shape;406;p4"/>
            <p:cNvSpPr/>
            <p:nvPr/>
          </p:nvSpPr>
          <p:spPr>
            <a:xfrm>
              <a:off x="5329238" y="5470526"/>
              <a:ext cx="398463" cy="339725"/>
            </a:xfrm>
            <a:custGeom>
              <a:avLst/>
              <a:gdLst/>
              <a:ahLst/>
              <a:cxnLst/>
              <a:rect l="l" t="t" r="r" b="b"/>
              <a:pathLst>
                <a:path w="74" h="63" extrusionOk="0">
                  <a:moveTo>
                    <a:pt x="54" y="63"/>
                  </a:moveTo>
                  <a:cubicBezTo>
                    <a:pt x="20" y="63"/>
                    <a:pt x="20" y="63"/>
                    <a:pt x="20" y="63"/>
                  </a:cubicBezTo>
                  <a:cubicBezTo>
                    <a:pt x="15" y="63"/>
                    <a:pt x="10" y="59"/>
                    <a:pt x="9" y="54"/>
                  </a:cubicBezTo>
                  <a:cubicBezTo>
                    <a:pt x="0" y="0"/>
                    <a:pt x="0" y="0"/>
                    <a:pt x="0" y="0"/>
                  </a:cubicBezTo>
                  <a:cubicBezTo>
                    <a:pt x="74" y="0"/>
                    <a:pt x="74" y="0"/>
                    <a:pt x="74" y="0"/>
                  </a:cubicBezTo>
                  <a:cubicBezTo>
                    <a:pt x="65" y="54"/>
                    <a:pt x="65" y="54"/>
                    <a:pt x="65" y="54"/>
                  </a:cubicBezTo>
                  <a:cubicBezTo>
                    <a:pt x="65" y="59"/>
                    <a:pt x="60" y="63"/>
                    <a:pt x="54" y="6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7" name="Google Shape;407;p4"/>
            <p:cNvSpPr/>
            <p:nvPr/>
          </p:nvSpPr>
          <p:spPr>
            <a:xfrm>
              <a:off x="5446713" y="5470526"/>
              <a:ext cx="280988" cy="339725"/>
            </a:xfrm>
            <a:custGeom>
              <a:avLst/>
              <a:gdLst/>
              <a:ahLst/>
              <a:cxnLst/>
              <a:rect l="l" t="t" r="r" b="b"/>
              <a:pathLst>
                <a:path w="52" h="63" extrusionOk="0">
                  <a:moveTo>
                    <a:pt x="4" y="0"/>
                  </a:moveTo>
                  <a:cubicBezTo>
                    <a:pt x="22" y="17"/>
                    <a:pt x="20" y="50"/>
                    <a:pt x="0" y="63"/>
                  </a:cubicBezTo>
                  <a:cubicBezTo>
                    <a:pt x="32" y="63"/>
                    <a:pt x="32" y="63"/>
                    <a:pt x="32" y="63"/>
                  </a:cubicBezTo>
                  <a:cubicBezTo>
                    <a:pt x="38" y="63"/>
                    <a:pt x="43" y="59"/>
                    <a:pt x="43" y="54"/>
                  </a:cubicBezTo>
                  <a:cubicBezTo>
                    <a:pt x="52" y="0"/>
                    <a:pt x="52" y="0"/>
                    <a:pt x="52" y="0"/>
                  </a:cubicBezTo>
                  <a:lnTo>
                    <a:pt x="4" y="0"/>
                  </a:lnTo>
                  <a:close/>
                </a:path>
              </a:pathLst>
            </a:custGeom>
            <a:solidFill>
              <a:srgbClr val="8C8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4"/>
            <p:cNvSpPr/>
            <p:nvPr/>
          </p:nvSpPr>
          <p:spPr>
            <a:xfrm>
              <a:off x="5291138" y="5470526"/>
              <a:ext cx="474663" cy="92075"/>
            </a:xfrm>
            <a:custGeom>
              <a:avLst/>
              <a:gdLst/>
              <a:ahLst/>
              <a:cxnLst/>
              <a:rect l="l" t="t" r="r" b="b"/>
              <a:pathLst>
                <a:path w="88" h="17" extrusionOk="0">
                  <a:moveTo>
                    <a:pt x="80" y="17"/>
                  </a:moveTo>
                  <a:cubicBezTo>
                    <a:pt x="8" y="17"/>
                    <a:pt x="8" y="17"/>
                    <a:pt x="8" y="17"/>
                  </a:cubicBezTo>
                  <a:cubicBezTo>
                    <a:pt x="4" y="17"/>
                    <a:pt x="0" y="13"/>
                    <a:pt x="0" y="8"/>
                  </a:cubicBezTo>
                  <a:cubicBezTo>
                    <a:pt x="0" y="8"/>
                    <a:pt x="0" y="8"/>
                    <a:pt x="0" y="8"/>
                  </a:cubicBezTo>
                  <a:cubicBezTo>
                    <a:pt x="0" y="4"/>
                    <a:pt x="4" y="0"/>
                    <a:pt x="8" y="0"/>
                  </a:cubicBezTo>
                  <a:cubicBezTo>
                    <a:pt x="80" y="0"/>
                    <a:pt x="80" y="0"/>
                    <a:pt x="80" y="0"/>
                  </a:cubicBezTo>
                  <a:cubicBezTo>
                    <a:pt x="85" y="0"/>
                    <a:pt x="88" y="4"/>
                    <a:pt x="88" y="8"/>
                  </a:cubicBezTo>
                  <a:cubicBezTo>
                    <a:pt x="88" y="8"/>
                    <a:pt x="88" y="8"/>
                    <a:pt x="88" y="8"/>
                  </a:cubicBezTo>
                  <a:cubicBezTo>
                    <a:pt x="88" y="13"/>
                    <a:pt x="85" y="17"/>
                    <a:pt x="80" y="17"/>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9" name="Google Shape;409;p4"/>
            <p:cNvSpPr/>
            <p:nvPr/>
          </p:nvSpPr>
          <p:spPr>
            <a:xfrm>
              <a:off x="5280025" y="3833813"/>
              <a:ext cx="1069975" cy="642938"/>
            </a:xfrm>
            <a:custGeom>
              <a:avLst/>
              <a:gdLst/>
              <a:ahLst/>
              <a:cxnLst/>
              <a:rect l="l" t="t" r="r" b="b"/>
              <a:pathLst>
                <a:path w="198" h="119" extrusionOk="0">
                  <a:moveTo>
                    <a:pt x="197" y="79"/>
                  </a:moveTo>
                  <a:cubicBezTo>
                    <a:pt x="198" y="78"/>
                    <a:pt x="198" y="77"/>
                    <a:pt x="197" y="76"/>
                  </a:cubicBezTo>
                  <a:cubicBezTo>
                    <a:pt x="194" y="74"/>
                    <a:pt x="194" y="74"/>
                    <a:pt x="194" y="74"/>
                  </a:cubicBezTo>
                  <a:cubicBezTo>
                    <a:pt x="189" y="75"/>
                    <a:pt x="183" y="76"/>
                    <a:pt x="178" y="75"/>
                  </a:cubicBezTo>
                  <a:cubicBezTo>
                    <a:pt x="125" y="65"/>
                    <a:pt x="125" y="65"/>
                    <a:pt x="125" y="65"/>
                  </a:cubicBezTo>
                  <a:cubicBezTo>
                    <a:pt x="120" y="64"/>
                    <a:pt x="118" y="58"/>
                    <a:pt x="120" y="54"/>
                  </a:cubicBezTo>
                  <a:cubicBezTo>
                    <a:pt x="122" y="52"/>
                    <a:pt x="123" y="50"/>
                    <a:pt x="125" y="48"/>
                  </a:cubicBezTo>
                  <a:cubicBezTo>
                    <a:pt x="126" y="46"/>
                    <a:pt x="126" y="43"/>
                    <a:pt x="123" y="41"/>
                  </a:cubicBezTo>
                  <a:cubicBezTo>
                    <a:pt x="68" y="4"/>
                    <a:pt x="68" y="4"/>
                    <a:pt x="68" y="4"/>
                  </a:cubicBezTo>
                  <a:cubicBezTo>
                    <a:pt x="66" y="2"/>
                    <a:pt x="63" y="3"/>
                    <a:pt x="62" y="5"/>
                  </a:cubicBezTo>
                  <a:cubicBezTo>
                    <a:pt x="62" y="5"/>
                    <a:pt x="62" y="5"/>
                    <a:pt x="62" y="5"/>
                  </a:cubicBezTo>
                  <a:cubicBezTo>
                    <a:pt x="60" y="8"/>
                    <a:pt x="56" y="9"/>
                    <a:pt x="53" y="7"/>
                  </a:cubicBezTo>
                  <a:cubicBezTo>
                    <a:pt x="38" y="0"/>
                    <a:pt x="19" y="5"/>
                    <a:pt x="9" y="20"/>
                  </a:cubicBezTo>
                  <a:cubicBezTo>
                    <a:pt x="0" y="34"/>
                    <a:pt x="2" y="53"/>
                    <a:pt x="15" y="65"/>
                  </a:cubicBezTo>
                  <a:cubicBezTo>
                    <a:pt x="17" y="67"/>
                    <a:pt x="17" y="71"/>
                    <a:pt x="15" y="73"/>
                  </a:cubicBezTo>
                  <a:cubicBezTo>
                    <a:pt x="15" y="73"/>
                    <a:pt x="15" y="73"/>
                    <a:pt x="15" y="73"/>
                  </a:cubicBezTo>
                  <a:cubicBezTo>
                    <a:pt x="15" y="75"/>
                    <a:pt x="14" y="76"/>
                    <a:pt x="15" y="77"/>
                  </a:cubicBezTo>
                  <a:cubicBezTo>
                    <a:pt x="15" y="78"/>
                    <a:pt x="16" y="80"/>
                    <a:pt x="17" y="80"/>
                  </a:cubicBezTo>
                  <a:cubicBezTo>
                    <a:pt x="72" y="117"/>
                    <a:pt x="72" y="117"/>
                    <a:pt x="72" y="117"/>
                  </a:cubicBezTo>
                  <a:cubicBezTo>
                    <a:pt x="74" y="119"/>
                    <a:pt x="77" y="118"/>
                    <a:pt x="79" y="116"/>
                  </a:cubicBezTo>
                  <a:cubicBezTo>
                    <a:pt x="87" y="104"/>
                    <a:pt x="87" y="104"/>
                    <a:pt x="87" y="104"/>
                  </a:cubicBezTo>
                  <a:cubicBezTo>
                    <a:pt x="91" y="97"/>
                    <a:pt x="99" y="93"/>
                    <a:pt x="108" y="92"/>
                  </a:cubicBezTo>
                  <a:cubicBezTo>
                    <a:pt x="170" y="89"/>
                    <a:pt x="170" y="89"/>
                    <a:pt x="170" y="89"/>
                  </a:cubicBezTo>
                  <a:cubicBezTo>
                    <a:pt x="174" y="89"/>
                    <a:pt x="179" y="91"/>
                    <a:pt x="181" y="94"/>
                  </a:cubicBezTo>
                  <a:cubicBezTo>
                    <a:pt x="183" y="96"/>
                    <a:pt x="186" y="95"/>
                    <a:pt x="188" y="93"/>
                  </a:cubicBezTo>
                  <a:lnTo>
                    <a:pt x="197" y="79"/>
                  </a:lnTo>
                  <a:close/>
                  <a:moveTo>
                    <a:pt x="18" y="26"/>
                  </a:moveTo>
                  <a:cubicBezTo>
                    <a:pt x="25" y="16"/>
                    <a:pt x="36" y="13"/>
                    <a:pt x="47" y="16"/>
                  </a:cubicBezTo>
                  <a:cubicBezTo>
                    <a:pt x="48" y="17"/>
                    <a:pt x="49" y="18"/>
                    <a:pt x="50" y="19"/>
                  </a:cubicBezTo>
                  <a:cubicBezTo>
                    <a:pt x="50" y="21"/>
                    <a:pt x="50" y="22"/>
                    <a:pt x="49" y="24"/>
                  </a:cubicBezTo>
                  <a:cubicBezTo>
                    <a:pt x="42" y="34"/>
                    <a:pt x="35" y="45"/>
                    <a:pt x="28" y="55"/>
                  </a:cubicBezTo>
                  <a:cubicBezTo>
                    <a:pt x="27" y="56"/>
                    <a:pt x="26" y="57"/>
                    <a:pt x="24" y="57"/>
                  </a:cubicBezTo>
                  <a:cubicBezTo>
                    <a:pt x="23" y="57"/>
                    <a:pt x="21" y="57"/>
                    <a:pt x="20" y="56"/>
                  </a:cubicBezTo>
                  <a:cubicBezTo>
                    <a:pt x="13" y="47"/>
                    <a:pt x="12" y="35"/>
                    <a:pt x="18" y="26"/>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p4"/>
            <p:cNvSpPr/>
            <p:nvPr/>
          </p:nvSpPr>
          <p:spPr>
            <a:xfrm>
              <a:off x="5214938" y="3829051"/>
              <a:ext cx="319088" cy="150813"/>
            </a:xfrm>
            <a:custGeom>
              <a:avLst/>
              <a:gdLst/>
              <a:ahLst/>
              <a:cxnLst/>
              <a:rect l="l" t="t" r="r" b="b"/>
              <a:pathLst>
                <a:path w="59" h="28" extrusionOk="0">
                  <a:moveTo>
                    <a:pt x="21" y="4"/>
                  </a:moveTo>
                  <a:cubicBezTo>
                    <a:pt x="22" y="4"/>
                    <a:pt x="22" y="4"/>
                    <a:pt x="23" y="4"/>
                  </a:cubicBezTo>
                  <a:cubicBezTo>
                    <a:pt x="35" y="1"/>
                    <a:pt x="35" y="1"/>
                    <a:pt x="35" y="1"/>
                  </a:cubicBezTo>
                  <a:cubicBezTo>
                    <a:pt x="39" y="0"/>
                    <a:pt x="44" y="2"/>
                    <a:pt x="47" y="5"/>
                  </a:cubicBezTo>
                  <a:cubicBezTo>
                    <a:pt x="52" y="10"/>
                    <a:pt x="59" y="18"/>
                    <a:pt x="56" y="20"/>
                  </a:cubicBezTo>
                  <a:cubicBezTo>
                    <a:pt x="53" y="23"/>
                    <a:pt x="45" y="16"/>
                    <a:pt x="41" y="12"/>
                  </a:cubicBezTo>
                  <a:cubicBezTo>
                    <a:pt x="39" y="11"/>
                    <a:pt x="37" y="10"/>
                    <a:pt x="36" y="11"/>
                  </a:cubicBezTo>
                  <a:cubicBezTo>
                    <a:pt x="33" y="12"/>
                    <a:pt x="33" y="12"/>
                    <a:pt x="33" y="12"/>
                  </a:cubicBezTo>
                  <a:cubicBezTo>
                    <a:pt x="27" y="15"/>
                    <a:pt x="23" y="19"/>
                    <a:pt x="19" y="24"/>
                  </a:cubicBezTo>
                  <a:cubicBezTo>
                    <a:pt x="18" y="28"/>
                    <a:pt x="18" y="28"/>
                    <a:pt x="18" y="28"/>
                  </a:cubicBezTo>
                  <a:cubicBezTo>
                    <a:pt x="2" y="14"/>
                    <a:pt x="2" y="14"/>
                    <a:pt x="2" y="14"/>
                  </a:cubicBezTo>
                  <a:cubicBezTo>
                    <a:pt x="1" y="13"/>
                    <a:pt x="0" y="10"/>
                    <a:pt x="1" y="8"/>
                  </a:cubicBezTo>
                  <a:cubicBezTo>
                    <a:pt x="6" y="2"/>
                    <a:pt x="6" y="2"/>
                    <a:pt x="6" y="2"/>
                  </a:cubicBezTo>
                  <a:cubicBezTo>
                    <a:pt x="7" y="0"/>
                    <a:pt x="9" y="0"/>
                    <a:pt x="11" y="0"/>
                  </a:cubicBezTo>
                  <a:lnTo>
                    <a:pt x="21" y="4"/>
                  </a:ln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1" name="Google Shape;411;p4"/>
            <p:cNvSpPr/>
            <p:nvPr/>
          </p:nvSpPr>
          <p:spPr>
            <a:xfrm>
              <a:off x="5338763" y="3894138"/>
              <a:ext cx="161925" cy="150813"/>
            </a:xfrm>
            <a:custGeom>
              <a:avLst/>
              <a:gdLst/>
              <a:ahLst/>
              <a:cxnLst/>
              <a:rect l="l" t="t" r="r" b="b"/>
              <a:pathLst>
                <a:path w="30" h="28" extrusionOk="0">
                  <a:moveTo>
                    <a:pt x="21" y="0"/>
                  </a:moveTo>
                  <a:cubicBezTo>
                    <a:pt x="20" y="0"/>
                    <a:pt x="18" y="0"/>
                    <a:pt x="15" y="2"/>
                  </a:cubicBezTo>
                  <a:cubicBezTo>
                    <a:pt x="15" y="3"/>
                    <a:pt x="15" y="3"/>
                    <a:pt x="14" y="4"/>
                  </a:cubicBezTo>
                  <a:cubicBezTo>
                    <a:pt x="14" y="5"/>
                    <a:pt x="13" y="6"/>
                    <a:pt x="11" y="6"/>
                  </a:cubicBezTo>
                  <a:cubicBezTo>
                    <a:pt x="10" y="7"/>
                    <a:pt x="9" y="7"/>
                    <a:pt x="8" y="8"/>
                  </a:cubicBezTo>
                  <a:cubicBezTo>
                    <a:pt x="6" y="10"/>
                    <a:pt x="5" y="12"/>
                    <a:pt x="4" y="14"/>
                  </a:cubicBezTo>
                  <a:cubicBezTo>
                    <a:pt x="4" y="16"/>
                    <a:pt x="3" y="18"/>
                    <a:pt x="2" y="19"/>
                  </a:cubicBezTo>
                  <a:cubicBezTo>
                    <a:pt x="1" y="20"/>
                    <a:pt x="0" y="21"/>
                    <a:pt x="0" y="23"/>
                  </a:cubicBezTo>
                  <a:cubicBezTo>
                    <a:pt x="0" y="25"/>
                    <a:pt x="3" y="28"/>
                    <a:pt x="5" y="28"/>
                  </a:cubicBezTo>
                  <a:cubicBezTo>
                    <a:pt x="7" y="28"/>
                    <a:pt x="9" y="26"/>
                    <a:pt x="10" y="25"/>
                  </a:cubicBezTo>
                  <a:cubicBezTo>
                    <a:pt x="10" y="24"/>
                    <a:pt x="11" y="23"/>
                    <a:pt x="12" y="23"/>
                  </a:cubicBezTo>
                  <a:cubicBezTo>
                    <a:pt x="12" y="23"/>
                    <a:pt x="12" y="23"/>
                    <a:pt x="12" y="23"/>
                  </a:cubicBezTo>
                  <a:cubicBezTo>
                    <a:pt x="14" y="22"/>
                    <a:pt x="14" y="21"/>
                    <a:pt x="15" y="20"/>
                  </a:cubicBezTo>
                  <a:cubicBezTo>
                    <a:pt x="15" y="18"/>
                    <a:pt x="16" y="17"/>
                    <a:pt x="17" y="17"/>
                  </a:cubicBezTo>
                  <a:cubicBezTo>
                    <a:pt x="18" y="17"/>
                    <a:pt x="20" y="16"/>
                    <a:pt x="21" y="15"/>
                  </a:cubicBezTo>
                  <a:cubicBezTo>
                    <a:pt x="22" y="14"/>
                    <a:pt x="22" y="13"/>
                    <a:pt x="23" y="13"/>
                  </a:cubicBezTo>
                  <a:cubicBezTo>
                    <a:pt x="23" y="11"/>
                    <a:pt x="24" y="10"/>
                    <a:pt x="25" y="10"/>
                  </a:cubicBezTo>
                  <a:cubicBezTo>
                    <a:pt x="26" y="10"/>
                    <a:pt x="28" y="9"/>
                    <a:pt x="28" y="8"/>
                  </a:cubicBezTo>
                  <a:cubicBezTo>
                    <a:pt x="30" y="4"/>
                    <a:pt x="24" y="0"/>
                    <a:pt x="21" y="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2" name="Google Shape;412;p4"/>
            <p:cNvSpPr/>
            <p:nvPr/>
          </p:nvSpPr>
          <p:spPr>
            <a:xfrm>
              <a:off x="4491038" y="2700338"/>
              <a:ext cx="800100" cy="1225550"/>
            </a:xfrm>
            <a:custGeom>
              <a:avLst/>
              <a:gdLst/>
              <a:ahLst/>
              <a:cxnLst/>
              <a:rect l="l" t="t" r="r" b="b"/>
              <a:pathLst>
                <a:path w="148" h="227" extrusionOk="0">
                  <a:moveTo>
                    <a:pt x="7" y="29"/>
                  </a:moveTo>
                  <a:cubicBezTo>
                    <a:pt x="5" y="22"/>
                    <a:pt x="0" y="4"/>
                    <a:pt x="2" y="0"/>
                  </a:cubicBezTo>
                  <a:cubicBezTo>
                    <a:pt x="2" y="0"/>
                    <a:pt x="24" y="3"/>
                    <a:pt x="34" y="19"/>
                  </a:cubicBezTo>
                  <a:cubicBezTo>
                    <a:pt x="44" y="38"/>
                    <a:pt x="60" y="102"/>
                    <a:pt x="66" y="131"/>
                  </a:cubicBezTo>
                  <a:cubicBezTo>
                    <a:pt x="68" y="140"/>
                    <a:pt x="73" y="147"/>
                    <a:pt x="80" y="153"/>
                  </a:cubicBezTo>
                  <a:cubicBezTo>
                    <a:pt x="148" y="209"/>
                    <a:pt x="148" y="209"/>
                    <a:pt x="148" y="209"/>
                  </a:cubicBezTo>
                  <a:cubicBezTo>
                    <a:pt x="147" y="216"/>
                    <a:pt x="144" y="222"/>
                    <a:pt x="138" y="227"/>
                  </a:cubicBezTo>
                  <a:cubicBezTo>
                    <a:pt x="48" y="175"/>
                    <a:pt x="48" y="175"/>
                    <a:pt x="48" y="175"/>
                  </a:cubicBezTo>
                  <a:cubicBezTo>
                    <a:pt x="29" y="167"/>
                    <a:pt x="15" y="48"/>
                    <a:pt x="7" y="29"/>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3" name="Google Shape;413;p4"/>
            <p:cNvSpPr/>
            <p:nvPr/>
          </p:nvSpPr>
          <p:spPr>
            <a:xfrm>
              <a:off x="4484688" y="2693988"/>
              <a:ext cx="325438" cy="604838"/>
            </a:xfrm>
            <a:custGeom>
              <a:avLst/>
              <a:gdLst/>
              <a:ahLst/>
              <a:cxnLst/>
              <a:rect l="l" t="t" r="r" b="b"/>
              <a:pathLst>
                <a:path w="60" h="112" extrusionOk="0">
                  <a:moveTo>
                    <a:pt x="27" y="112"/>
                  </a:moveTo>
                  <a:cubicBezTo>
                    <a:pt x="39" y="111"/>
                    <a:pt x="51" y="106"/>
                    <a:pt x="60" y="91"/>
                  </a:cubicBezTo>
                  <a:cubicBezTo>
                    <a:pt x="53" y="62"/>
                    <a:pt x="43" y="32"/>
                    <a:pt x="37" y="20"/>
                  </a:cubicBezTo>
                  <a:cubicBezTo>
                    <a:pt x="27" y="0"/>
                    <a:pt x="3" y="1"/>
                    <a:pt x="3" y="1"/>
                  </a:cubicBezTo>
                  <a:cubicBezTo>
                    <a:pt x="0" y="5"/>
                    <a:pt x="7" y="23"/>
                    <a:pt x="10" y="29"/>
                  </a:cubicBezTo>
                  <a:cubicBezTo>
                    <a:pt x="14" y="40"/>
                    <a:pt x="19" y="77"/>
                    <a:pt x="27" y="112"/>
                  </a:cubicBezTo>
                  <a:close/>
                </a:path>
              </a:pathLst>
            </a:cu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4" name="Google Shape;414;p4"/>
            <p:cNvSpPr/>
            <p:nvPr/>
          </p:nvSpPr>
          <p:spPr>
            <a:xfrm>
              <a:off x="4484688" y="2678113"/>
              <a:ext cx="217488" cy="620713"/>
            </a:xfrm>
            <a:custGeom>
              <a:avLst/>
              <a:gdLst/>
              <a:ahLst/>
              <a:cxnLst/>
              <a:rect l="l" t="t" r="r" b="b"/>
              <a:pathLst>
                <a:path w="40" h="115" extrusionOk="0">
                  <a:moveTo>
                    <a:pt x="27" y="115"/>
                  </a:moveTo>
                  <a:cubicBezTo>
                    <a:pt x="35" y="115"/>
                    <a:pt x="40" y="112"/>
                    <a:pt x="40" y="112"/>
                  </a:cubicBezTo>
                  <a:cubicBezTo>
                    <a:pt x="33" y="89"/>
                    <a:pt x="26" y="30"/>
                    <a:pt x="24" y="22"/>
                  </a:cubicBezTo>
                  <a:cubicBezTo>
                    <a:pt x="20" y="0"/>
                    <a:pt x="2" y="7"/>
                    <a:pt x="2" y="7"/>
                  </a:cubicBezTo>
                  <a:cubicBezTo>
                    <a:pt x="0" y="11"/>
                    <a:pt x="7" y="26"/>
                    <a:pt x="10" y="32"/>
                  </a:cubicBezTo>
                  <a:cubicBezTo>
                    <a:pt x="14" y="43"/>
                    <a:pt x="19" y="80"/>
                    <a:pt x="27" y="115"/>
                  </a:cubicBezTo>
                  <a:close/>
                </a:path>
              </a:pathLst>
            </a:custGeom>
            <a:solidFill>
              <a:srgbClr val="4A4A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5" name="Google Shape;415;p4"/>
            <p:cNvSpPr/>
            <p:nvPr/>
          </p:nvSpPr>
          <p:spPr>
            <a:xfrm>
              <a:off x="3949700" y="2657476"/>
              <a:ext cx="708025" cy="1160463"/>
            </a:xfrm>
            <a:custGeom>
              <a:avLst/>
              <a:gdLst/>
              <a:ahLst/>
              <a:cxnLst/>
              <a:rect l="l" t="t" r="r" b="b"/>
              <a:pathLst>
                <a:path w="131" h="215" extrusionOk="0">
                  <a:moveTo>
                    <a:pt x="131" y="215"/>
                  </a:moveTo>
                  <a:cubicBezTo>
                    <a:pt x="121" y="24"/>
                    <a:pt x="121" y="24"/>
                    <a:pt x="121" y="24"/>
                  </a:cubicBezTo>
                  <a:cubicBezTo>
                    <a:pt x="120" y="16"/>
                    <a:pt x="114" y="10"/>
                    <a:pt x="106" y="9"/>
                  </a:cubicBezTo>
                  <a:cubicBezTo>
                    <a:pt x="41" y="0"/>
                    <a:pt x="41" y="0"/>
                    <a:pt x="41" y="0"/>
                  </a:cubicBezTo>
                  <a:cubicBezTo>
                    <a:pt x="0" y="212"/>
                    <a:pt x="0" y="212"/>
                    <a:pt x="0" y="212"/>
                  </a:cubicBezTo>
                  <a:lnTo>
                    <a:pt x="131" y="215"/>
                  </a:ln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6" name="Google Shape;416;p4"/>
            <p:cNvSpPr/>
            <p:nvPr/>
          </p:nvSpPr>
          <p:spPr>
            <a:xfrm>
              <a:off x="4344988" y="5475288"/>
              <a:ext cx="339725" cy="334963"/>
            </a:xfrm>
            <a:custGeom>
              <a:avLst/>
              <a:gdLst/>
              <a:ahLst/>
              <a:cxnLst/>
              <a:rect l="l" t="t" r="r" b="b"/>
              <a:pathLst>
                <a:path w="63" h="62" extrusionOk="0">
                  <a:moveTo>
                    <a:pt x="5" y="7"/>
                  </a:moveTo>
                  <a:cubicBezTo>
                    <a:pt x="6" y="30"/>
                    <a:pt x="6" y="30"/>
                    <a:pt x="6" y="30"/>
                  </a:cubicBezTo>
                  <a:cubicBezTo>
                    <a:pt x="6" y="35"/>
                    <a:pt x="5" y="39"/>
                    <a:pt x="4" y="44"/>
                  </a:cubicBezTo>
                  <a:cubicBezTo>
                    <a:pt x="2" y="51"/>
                    <a:pt x="2" y="51"/>
                    <a:pt x="2" y="51"/>
                  </a:cubicBezTo>
                  <a:cubicBezTo>
                    <a:pt x="0" y="57"/>
                    <a:pt x="4" y="62"/>
                    <a:pt x="10" y="62"/>
                  </a:cubicBezTo>
                  <a:cubicBezTo>
                    <a:pt x="26" y="62"/>
                    <a:pt x="53" y="62"/>
                    <a:pt x="60" y="62"/>
                  </a:cubicBezTo>
                  <a:cubicBezTo>
                    <a:pt x="61" y="62"/>
                    <a:pt x="62" y="62"/>
                    <a:pt x="62" y="60"/>
                  </a:cubicBezTo>
                  <a:cubicBezTo>
                    <a:pt x="63" y="54"/>
                    <a:pt x="43" y="49"/>
                    <a:pt x="29" y="44"/>
                  </a:cubicBezTo>
                  <a:cubicBezTo>
                    <a:pt x="18" y="39"/>
                    <a:pt x="18" y="19"/>
                    <a:pt x="19" y="8"/>
                  </a:cubicBezTo>
                  <a:cubicBezTo>
                    <a:pt x="20" y="3"/>
                    <a:pt x="16" y="0"/>
                    <a:pt x="12" y="0"/>
                  </a:cubicBezTo>
                  <a:cubicBezTo>
                    <a:pt x="12" y="0"/>
                    <a:pt x="12" y="0"/>
                    <a:pt x="12" y="0"/>
                  </a:cubicBezTo>
                  <a:cubicBezTo>
                    <a:pt x="8" y="0"/>
                    <a:pt x="5" y="3"/>
                    <a:pt x="5" y="7"/>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7" name="Google Shape;417;p4"/>
            <p:cNvSpPr/>
            <p:nvPr/>
          </p:nvSpPr>
          <p:spPr>
            <a:xfrm>
              <a:off x="3744913" y="5443538"/>
              <a:ext cx="312738" cy="377825"/>
            </a:xfrm>
            <a:custGeom>
              <a:avLst/>
              <a:gdLst/>
              <a:ahLst/>
              <a:cxnLst/>
              <a:rect l="l" t="t" r="r" b="b"/>
              <a:pathLst>
                <a:path w="58" h="70" extrusionOk="0">
                  <a:moveTo>
                    <a:pt x="18" y="7"/>
                  </a:moveTo>
                  <a:cubicBezTo>
                    <a:pt x="11" y="33"/>
                    <a:pt x="11" y="33"/>
                    <a:pt x="11" y="33"/>
                  </a:cubicBezTo>
                  <a:cubicBezTo>
                    <a:pt x="10" y="34"/>
                    <a:pt x="10" y="35"/>
                    <a:pt x="9" y="36"/>
                  </a:cubicBezTo>
                  <a:cubicBezTo>
                    <a:pt x="3" y="44"/>
                    <a:pt x="3" y="44"/>
                    <a:pt x="3" y="44"/>
                  </a:cubicBezTo>
                  <a:cubicBezTo>
                    <a:pt x="0" y="50"/>
                    <a:pt x="2" y="57"/>
                    <a:pt x="9" y="59"/>
                  </a:cubicBezTo>
                  <a:cubicBezTo>
                    <a:pt x="9" y="59"/>
                    <a:pt x="20" y="63"/>
                    <a:pt x="31" y="66"/>
                  </a:cubicBezTo>
                  <a:cubicBezTo>
                    <a:pt x="43" y="70"/>
                    <a:pt x="58" y="67"/>
                    <a:pt x="58" y="64"/>
                  </a:cubicBezTo>
                  <a:cubicBezTo>
                    <a:pt x="58" y="57"/>
                    <a:pt x="52" y="63"/>
                    <a:pt x="41" y="55"/>
                  </a:cubicBezTo>
                  <a:cubicBezTo>
                    <a:pt x="37" y="53"/>
                    <a:pt x="33" y="50"/>
                    <a:pt x="30" y="48"/>
                  </a:cubicBezTo>
                  <a:cubicBezTo>
                    <a:pt x="21" y="40"/>
                    <a:pt x="29" y="22"/>
                    <a:pt x="35" y="11"/>
                  </a:cubicBezTo>
                  <a:cubicBezTo>
                    <a:pt x="37" y="7"/>
                    <a:pt x="35" y="3"/>
                    <a:pt x="30" y="2"/>
                  </a:cubicBezTo>
                  <a:cubicBezTo>
                    <a:pt x="28" y="1"/>
                    <a:pt x="28" y="1"/>
                    <a:pt x="28" y="1"/>
                  </a:cubicBezTo>
                  <a:cubicBezTo>
                    <a:pt x="24" y="0"/>
                    <a:pt x="20" y="3"/>
                    <a:pt x="18" y="7"/>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8" name="Google Shape;418;p4"/>
            <p:cNvSpPr/>
            <p:nvPr/>
          </p:nvSpPr>
          <p:spPr>
            <a:xfrm>
              <a:off x="4230688" y="3813176"/>
              <a:ext cx="492125" cy="1781175"/>
            </a:xfrm>
            <a:custGeom>
              <a:avLst/>
              <a:gdLst/>
              <a:ahLst/>
              <a:cxnLst/>
              <a:rect l="l" t="t" r="r" b="b"/>
              <a:pathLst>
                <a:path w="91" h="330" extrusionOk="0">
                  <a:moveTo>
                    <a:pt x="0" y="2"/>
                  </a:moveTo>
                  <a:cubicBezTo>
                    <a:pt x="74" y="0"/>
                    <a:pt x="74" y="0"/>
                    <a:pt x="74" y="0"/>
                  </a:cubicBezTo>
                  <a:cubicBezTo>
                    <a:pt x="74" y="0"/>
                    <a:pt x="91" y="91"/>
                    <a:pt x="70" y="205"/>
                  </a:cubicBezTo>
                  <a:cubicBezTo>
                    <a:pt x="59" y="258"/>
                    <a:pt x="42" y="327"/>
                    <a:pt x="42" y="327"/>
                  </a:cubicBezTo>
                  <a:cubicBezTo>
                    <a:pt x="36" y="329"/>
                    <a:pt x="31" y="330"/>
                    <a:pt x="25" y="329"/>
                  </a:cubicBezTo>
                  <a:cubicBezTo>
                    <a:pt x="25" y="329"/>
                    <a:pt x="24" y="284"/>
                    <a:pt x="23" y="235"/>
                  </a:cubicBezTo>
                  <a:cubicBezTo>
                    <a:pt x="22" y="189"/>
                    <a:pt x="22" y="139"/>
                    <a:pt x="19" y="123"/>
                  </a:cubicBezTo>
                  <a:cubicBezTo>
                    <a:pt x="13" y="89"/>
                    <a:pt x="0" y="2"/>
                    <a:pt x="0" y="2"/>
                  </a:cubicBezTo>
                  <a:close/>
                </a:path>
              </a:pathLst>
            </a:custGeom>
            <a:solidFill>
              <a:srgbClr val="646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9" name="Google Shape;419;p4"/>
            <p:cNvSpPr/>
            <p:nvPr/>
          </p:nvSpPr>
          <p:spPr>
            <a:xfrm>
              <a:off x="4230688" y="3736976"/>
              <a:ext cx="265113" cy="869950"/>
            </a:xfrm>
            <a:custGeom>
              <a:avLst/>
              <a:gdLst/>
              <a:ahLst/>
              <a:cxnLst/>
              <a:rect l="l" t="t" r="r" b="b"/>
              <a:pathLst>
                <a:path w="49" h="161" extrusionOk="0">
                  <a:moveTo>
                    <a:pt x="29" y="135"/>
                  </a:moveTo>
                  <a:cubicBezTo>
                    <a:pt x="49" y="84"/>
                    <a:pt x="35" y="5"/>
                    <a:pt x="35" y="5"/>
                  </a:cubicBezTo>
                  <a:cubicBezTo>
                    <a:pt x="0" y="0"/>
                    <a:pt x="0" y="0"/>
                    <a:pt x="0" y="0"/>
                  </a:cubicBezTo>
                  <a:cubicBezTo>
                    <a:pt x="0" y="0"/>
                    <a:pt x="13" y="88"/>
                    <a:pt x="19" y="121"/>
                  </a:cubicBezTo>
                  <a:cubicBezTo>
                    <a:pt x="21" y="132"/>
                    <a:pt x="19" y="161"/>
                    <a:pt x="29" y="135"/>
                  </a:cubicBezTo>
                  <a:close/>
                </a:path>
              </a:pathLst>
            </a:custGeom>
            <a:solidFill>
              <a:srgbClr val="5159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0" name="Google Shape;420;p4"/>
            <p:cNvSpPr/>
            <p:nvPr/>
          </p:nvSpPr>
          <p:spPr>
            <a:xfrm>
              <a:off x="3821113" y="3660776"/>
              <a:ext cx="550863" cy="1917700"/>
            </a:xfrm>
            <a:custGeom>
              <a:avLst/>
              <a:gdLst/>
              <a:ahLst/>
              <a:cxnLst/>
              <a:rect l="l" t="t" r="r" b="b"/>
              <a:pathLst>
                <a:path w="102" h="355" extrusionOk="0">
                  <a:moveTo>
                    <a:pt x="87" y="32"/>
                  </a:moveTo>
                  <a:cubicBezTo>
                    <a:pt x="96" y="80"/>
                    <a:pt x="102" y="186"/>
                    <a:pt x="87" y="222"/>
                  </a:cubicBezTo>
                  <a:cubicBezTo>
                    <a:pt x="59" y="294"/>
                    <a:pt x="15" y="355"/>
                    <a:pt x="15" y="355"/>
                  </a:cubicBezTo>
                  <a:cubicBezTo>
                    <a:pt x="9" y="355"/>
                    <a:pt x="5" y="354"/>
                    <a:pt x="0" y="350"/>
                  </a:cubicBezTo>
                  <a:cubicBezTo>
                    <a:pt x="0" y="350"/>
                    <a:pt x="7" y="320"/>
                    <a:pt x="17" y="284"/>
                  </a:cubicBezTo>
                  <a:cubicBezTo>
                    <a:pt x="28" y="243"/>
                    <a:pt x="42" y="195"/>
                    <a:pt x="38" y="170"/>
                  </a:cubicBezTo>
                  <a:cubicBezTo>
                    <a:pt x="31" y="123"/>
                    <a:pt x="22" y="61"/>
                    <a:pt x="24" y="31"/>
                  </a:cubicBezTo>
                  <a:cubicBezTo>
                    <a:pt x="27" y="0"/>
                    <a:pt x="83" y="7"/>
                    <a:pt x="87" y="32"/>
                  </a:cubicBezTo>
                  <a:close/>
                </a:path>
              </a:pathLst>
            </a:custGeom>
            <a:solidFill>
              <a:srgbClr val="646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1" name="Google Shape;421;p4"/>
            <p:cNvSpPr/>
            <p:nvPr/>
          </p:nvSpPr>
          <p:spPr>
            <a:xfrm>
              <a:off x="3944938" y="2651126"/>
              <a:ext cx="762000" cy="1355725"/>
            </a:xfrm>
            <a:custGeom>
              <a:avLst/>
              <a:gdLst/>
              <a:ahLst/>
              <a:cxnLst/>
              <a:rect l="l" t="t" r="r" b="b"/>
              <a:pathLst>
                <a:path w="141" h="251" extrusionOk="0">
                  <a:moveTo>
                    <a:pt x="88" y="251"/>
                  </a:moveTo>
                  <a:cubicBezTo>
                    <a:pt x="110" y="251"/>
                    <a:pt x="123" y="248"/>
                    <a:pt x="131" y="245"/>
                  </a:cubicBezTo>
                  <a:cubicBezTo>
                    <a:pt x="137" y="243"/>
                    <a:pt x="141" y="236"/>
                    <a:pt x="140" y="230"/>
                  </a:cubicBezTo>
                  <a:cubicBezTo>
                    <a:pt x="123" y="19"/>
                    <a:pt x="123" y="19"/>
                    <a:pt x="123" y="19"/>
                  </a:cubicBezTo>
                  <a:cubicBezTo>
                    <a:pt x="123" y="14"/>
                    <a:pt x="117" y="11"/>
                    <a:pt x="112" y="10"/>
                  </a:cubicBezTo>
                  <a:cubicBezTo>
                    <a:pt x="42" y="0"/>
                    <a:pt x="42" y="0"/>
                    <a:pt x="42" y="0"/>
                  </a:cubicBezTo>
                  <a:cubicBezTo>
                    <a:pt x="1" y="208"/>
                    <a:pt x="1" y="208"/>
                    <a:pt x="1" y="208"/>
                  </a:cubicBezTo>
                  <a:cubicBezTo>
                    <a:pt x="0" y="217"/>
                    <a:pt x="3" y="225"/>
                    <a:pt x="11" y="229"/>
                  </a:cubicBezTo>
                  <a:cubicBezTo>
                    <a:pt x="26" y="238"/>
                    <a:pt x="54" y="251"/>
                    <a:pt x="88" y="251"/>
                  </a:cubicBezTo>
                  <a:close/>
                </a:path>
              </a:pathLst>
            </a:cu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p4"/>
            <p:cNvSpPr/>
            <p:nvPr/>
          </p:nvSpPr>
          <p:spPr>
            <a:xfrm>
              <a:off x="3798888" y="3990976"/>
              <a:ext cx="146050" cy="323850"/>
            </a:xfrm>
            <a:custGeom>
              <a:avLst/>
              <a:gdLst/>
              <a:ahLst/>
              <a:cxnLst/>
              <a:rect l="l" t="t" r="r" b="b"/>
              <a:pathLst>
                <a:path w="27" h="60" extrusionOk="0">
                  <a:moveTo>
                    <a:pt x="25" y="38"/>
                  </a:moveTo>
                  <a:cubicBezTo>
                    <a:pt x="23" y="33"/>
                    <a:pt x="23" y="28"/>
                    <a:pt x="22" y="26"/>
                  </a:cubicBezTo>
                  <a:cubicBezTo>
                    <a:pt x="22" y="25"/>
                    <a:pt x="20" y="23"/>
                    <a:pt x="20" y="23"/>
                  </a:cubicBezTo>
                  <a:cubicBezTo>
                    <a:pt x="19" y="21"/>
                    <a:pt x="17" y="18"/>
                    <a:pt x="17" y="16"/>
                  </a:cubicBezTo>
                  <a:cubicBezTo>
                    <a:pt x="17" y="7"/>
                    <a:pt x="17" y="7"/>
                    <a:pt x="17" y="7"/>
                  </a:cubicBezTo>
                  <a:cubicBezTo>
                    <a:pt x="17" y="3"/>
                    <a:pt x="15" y="0"/>
                    <a:pt x="10" y="0"/>
                  </a:cubicBezTo>
                  <a:cubicBezTo>
                    <a:pt x="10" y="0"/>
                    <a:pt x="10" y="0"/>
                    <a:pt x="10" y="0"/>
                  </a:cubicBezTo>
                  <a:cubicBezTo>
                    <a:pt x="6" y="0"/>
                    <a:pt x="4" y="4"/>
                    <a:pt x="4" y="8"/>
                  </a:cubicBezTo>
                  <a:cubicBezTo>
                    <a:pt x="4" y="15"/>
                    <a:pt x="4" y="15"/>
                    <a:pt x="4" y="15"/>
                  </a:cubicBezTo>
                  <a:cubicBezTo>
                    <a:pt x="5" y="18"/>
                    <a:pt x="3" y="22"/>
                    <a:pt x="2" y="25"/>
                  </a:cubicBezTo>
                  <a:cubicBezTo>
                    <a:pt x="0" y="32"/>
                    <a:pt x="2" y="41"/>
                    <a:pt x="4" y="47"/>
                  </a:cubicBezTo>
                  <a:cubicBezTo>
                    <a:pt x="5" y="52"/>
                    <a:pt x="11" y="54"/>
                    <a:pt x="18" y="57"/>
                  </a:cubicBezTo>
                  <a:cubicBezTo>
                    <a:pt x="22" y="59"/>
                    <a:pt x="27" y="60"/>
                    <a:pt x="25" y="55"/>
                  </a:cubicBezTo>
                  <a:cubicBezTo>
                    <a:pt x="23" y="52"/>
                    <a:pt x="13" y="47"/>
                    <a:pt x="16" y="35"/>
                  </a:cubicBezTo>
                  <a:cubicBezTo>
                    <a:pt x="16" y="35"/>
                    <a:pt x="16" y="33"/>
                    <a:pt x="17" y="33"/>
                  </a:cubicBezTo>
                  <a:cubicBezTo>
                    <a:pt x="19" y="33"/>
                    <a:pt x="20" y="38"/>
                    <a:pt x="21" y="40"/>
                  </a:cubicBezTo>
                  <a:cubicBezTo>
                    <a:pt x="22" y="43"/>
                    <a:pt x="24" y="45"/>
                    <a:pt x="26" y="44"/>
                  </a:cubicBezTo>
                  <a:cubicBezTo>
                    <a:pt x="27" y="44"/>
                    <a:pt x="25" y="42"/>
                    <a:pt x="25" y="38"/>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p4"/>
            <p:cNvSpPr/>
            <p:nvPr/>
          </p:nvSpPr>
          <p:spPr>
            <a:xfrm>
              <a:off x="3740150" y="2608263"/>
              <a:ext cx="534988" cy="1457325"/>
            </a:xfrm>
            <a:custGeom>
              <a:avLst/>
              <a:gdLst/>
              <a:ahLst/>
              <a:cxnLst/>
              <a:rect l="l" t="t" r="r" b="b"/>
              <a:pathLst>
                <a:path w="99" h="270" extrusionOk="0">
                  <a:moveTo>
                    <a:pt x="68" y="14"/>
                  </a:moveTo>
                  <a:cubicBezTo>
                    <a:pt x="68" y="14"/>
                    <a:pt x="0" y="106"/>
                    <a:pt x="0" y="157"/>
                  </a:cubicBezTo>
                  <a:cubicBezTo>
                    <a:pt x="0" y="192"/>
                    <a:pt x="15" y="269"/>
                    <a:pt x="15" y="269"/>
                  </a:cubicBezTo>
                  <a:cubicBezTo>
                    <a:pt x="15" y="269"/>
                    <a:pt x="18" y="270"/>
                    <a:pt x="22" y="270"/>
                  </a:cubicBezTo>
                  <a:cubicBezTo>
                    <a:pt x="25" y="270"/>
                    <a:pt x="28" y="268"/>
                    <a:pt x="28" y="268"/>
                  </a:cubicBezTo>
                  <a:cubicBezTo>
                    <a:pt x="28" y="268"/>
                    <a:pt x="28" y="170"/>
                    <a:pt x="34" y="153"/>
                  </a:cubicBezTo>
                  <a:cubicBezTo>
                    <a:pt x="40" y="136"/>
                    <a:pt x="96" y="53"/>
                    <a:pt x="98" y="35"/>
                  </a:cubicBezTo>
                  <a:cubicBezTo>
                    <a:pt x="99" y="16"/>
                    <a:pt x="85" y="0"/>
                    <a:pt x="68" y="14"/>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p4"/>
            <p:cNvSpPr/>
            <p:nvPr/>
          </p:nvSpPr>
          <p:spPr>
            <a:xfrm>
              <a:off x="3836988" y="2603501"/>
              <a:ext cx="447675" cy="614363"/>
            </a:xfrm>
            <a:custGeom>
              <a:avLst/>
              <a:gdLst/>
              <a:ahLst/>
              <a:cxnLst/>
              <a:rect l="l" t="t" r="r" b="b"/>
              <a:pathLst>
                <a:path w="83" h="114" extrusionOk="0">
                  <a:moveTo>
                    <a:pt x="42" y="110"/>
                  </a:moveTo>
                  <a:cubicBezTo>
                    <a:pt x="60" y="80"/>
                    <a:pt x="81" y="44"/>
                    <a:pt x="82" y="33"/>
                  </a:cubicBezTo>
                  <a:cubicBezTo>
                    <a:pt x="83" y="14"/>
                    <a:pt x="60" y="0"/>
                    <a:pt x="48" y="15"/>
                  </a:cubicBezTo>
                  <a:cubicBezTo>
                    <a:pt x="48" y="15"/>
                    <a:pt x="21" y="51"/>
                    <a:pt x="0" y="92"/>
                  </a:cubicBezTo>
                  <a:cubicBezTo>
                    <a:pt x="11" y="105"/>
                    <a:pt x="23" y="114"/>
                    <a:pt x="42" y="110"/>
                  </a:cubicBezTo>
                  <a:close/>
                </a:path>
              </a:pathLst>
            </a:cu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5" name="Google Shape;425;p4"/>
            <p:cNvSpPr/>
            <p:nvPr/>
          </p:nvSpPr>
          <p:spPr>
            <a:xfrm>
              <a:off x="4144963" y="2219326"/>
              <a:ext cx="276225" cy="377825"/>
            </a:xfrm>
            <a:custGeom>
              <a:avLst/>
              <a:gdLst/>
              <a:ahLst/>
              <a:cxnLst/>
              <a:rect l="l" t="t" r="r" b="b"/>
              <a:pathLst>
                <a:path w="51" h="70" extrusionOk="0">
                  <a:moveTo>
                    <a:pt x="13" y="4"/>
                  </a:moveTo>
                  <a:cubicBezTo>
                    <a:pt x="13" y="4"/>
                    <a:pt x="14" y="15"/>
                    <a:pt x="7" y="24"/>
                  </a:cubicBezTo>
                  <a:cubicBezTo>
                    <a:pt x="0" y="33"/>
                    <a:pt x="11" y="41"/>
                    <a:pt x="13" y="46"/>
                  </a:cubicBezTo>
                  <a:cubicBezTo>
                    <a:pt x="15" y="52"/>
                    <a:pt x="12" y="61"/>
                    <a:pt x="19" y="65"/>
                  </a:cubicBezTo>
                  <a:cubicBezTo>
                    <a:pt x="26" y="69"/>
                    <a:pt x="45" y="70"/>
                    <a:pt x="48" y="63"/>
                  </a:cubicBezTo>
                  <a:cubicBezTo>
                    <a:pt x="51" y="56"/>
                    <a:pt x="35" y="0"/>
                    <a:pt x="13" y="4"/>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6" name="Google Shape;426;p4"/>
            <p:cNvSpPr/>
            <p:nvPr/>
          </p:nvSpPr>
          <p:spPr>
            <a:xfrm>
              <a:off x="4214813" y="2127251"/>
              <a:ext cx="422275" cy="442913"/>
            </a:xfrm>
            <a:custGeom>
              <a:avLst/>
              <a:gdLst/>
              <a:ahLst/>
              <a:cxnLst/>
              <a:rect l="l" t="t" r="r" b="b"/>
              <a:pathLst>
                <a:path w="78" h="82" extrusionOk="0">
                  <a:moveTo>
                    <a:pt x="77" y="36"/>
                  </a:moveTo>
                  <a:cubicBezTo>
                    <a:pt x="78" y="75"/>
                    <a:pt x="42" y="82"/>
                    <a:pt x="22" y="82"/>
                  </a:cubicBezTo>
                  <a:cubicBezTo>
                    <a:pt x="1" y="82"/>
                    <a:pt x="0" y="36"/>
                    <a:pt x="0" y="19"/>
                  </a:cubicBezTo>
                  <a:cubicBezTo>
                    <a:pt x="0" y="3"/>
                    <a:pt x="16" y="0"/>
                    <a:pt x="37" y="0"/>
                  </a:cubicBezTo>
                  <a:cubicBezTo>
                    <a:pt x="54" y="0"/>
                    <a:pt x="69" y="13"/>
                    <a:pt x="75" y="25"/>
                  </a:cubicBezTo>
                  <a:cubicBezTo>
                    <a:pt x="77" y="28"/>
                    <a:pt x="77" y="33"/>
                    <a:pt x="77" y="36"/>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7" name="Google Shape;427;p4"/>
            <p:cNvSpPr/>
            <p:nvPr/>
          </p:nvSpPr>
          <p:spPr>
            <a:xfrm>
              <a:off x="4295775" y="2208213"/>
              <a:ext cx="323850" cy="642938"/>
            </a:xfrm>
            <a:custGeom>
              <a:avLst/>
              <a:gdLst/>
              <a:ahLst/>
              <a:cxnLst/>
              <a:rect l="l" t="t" r="r" b="b"/>
              <a:pathLst>
                <a:path w="60" h="119" extrusionOk="0">
                  <a:moveTo>
                    <a:pt x="23" y="0"/>
                  </a:moveTo>
                  <a:cubicBezTo>
                    <a:pt x="6" y="0"/>
                    <a:pt x="0" y="12"/>
                    <a:pt x="0" y="35"/>
                  </a:cubicBezTo>
                  <a:cubicBezTo>
                    <a:pt x="0" y="44"/>
                    <a:pt x="2" y="50"/>
                    <a:pt x="5" y="55"/>
                  </a:cubicBezTo>
                  <a:cubicBezTo>
                    <a:pt x="8" y="59"/>
                    <a:pt x="9" y="66"/>
                    <a:pt x="7" y="71"/>
                  </a:cubicBezTo>
                  <a:cubicBezTo>
                    <a:pt x="4" y="84"/>
                    <a:pt x="4" y="84"/>
                    <a:pt x="4" y="84"/>
                  </a:cubicBezTo>
                  <a:cubicBezTo>
                    <a:pt x="1" y="96"/>
                    <a:pt x="7" y="103"/>
                    <a:pt x="15" y="105"/>
                  </a:cubicBezTo>
                  <a:cubicBezTo>
                    <a:pt x="18" y="106"/>
                    <a:pt x="25" y="119"/>
                    <a:pt x="25" y="119"/>
                  </a:cubicBezTo>
                  <a:cubicBezTo>
                    <a:pt x="25" y="119"/>
                    <a:pt x="28" y="104"/>
                    <a:pt x="29" y="103"/>
                  </a:cubicBezTo>
                  <a:cubicBezTo>
                    <a:pt x="33" y="100"/>
                    <a:pt x="33" y="94"/>
                    <a:pt x="32" y="89"/>
                  </a:cubicBezTo>
                  <a:cubicBezTo>
                    <a:pt x="31" y="85"/>
                    <a:pt x="31" y="85"/>
                    <a:pt x="31" y="85"/>
                  </a:cubicBezTo>
                  <a:cubicBezTo>
                    <a:pt x="29" y="80"/>
                    <a:pt x="32" y="75"/>
                    <a:pt x="37" y="74"/>
                  </a:cubicBezTo>
                  <a:cubicBezTo>
                    <a:pt x="51" y="71"/>
                    <a:pt x="53" y="57"/>
                    <a:pt x="56" y="35"/>
                  </a:cubicBezTo>
                  <a:cubicBezTo>
                    <a:pt x="60" y="12"/>
                    <a:pt x="41" y="0"/>
                    <a:pt x="23" y="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8" name="Google Shape;428;p4"/>
            <p:cNvSpPr/>
            <p:nvPr/>
          </p:nvSpPr>
          <p:spPr>
            <a:xfrm>
              <a:off x="4241800" y="2138363"/>
              <a:ext cx="449263" cy="265113"/>
            </a:xfrm>
            <a:custGeom>
              <a:avLst/>
              <a:gdLst/>
              <a:ahLst/>
              <a:cxnLst/>
              <a:rect l="l" t="t" r="r" b="b"/>
              <a:pathLst>
                <a:path w="83" h="49" extrusionOk="0">
                  <a:moveTo>
                    <a:pt x="74" y="3"/>
                  </a:moveTo>
                  <a:cubicBezTo>
                    <a:pt x="64" y="6"/>
                    <a:pt x="64" y="6"/>
                    <a:pt x="64" y="6"/>
                  </a:cubicBezTo>
                  <a:cubicBezTo>
                    <a:pt x="60" y="7"/>
                    <a:pt x="56" y="7"/>
                    <a:pt x="52" y="6"/>
                  </a:cubicBezTo>
                  <a:cubicBezTo>
                    <a:pt x="32" y="0"/>
                    <a:pt x="32" y="0"/>
                    <a:pt x="32" y="0"/>
                  </a:cubicBezTo>
                  <a:cubicBezTo>
                    <a:pt x="20" y="0"/>
                    <a:pt x="0" y="7"/>
                    <a:pt x="3" y="24"/>
                  </a:cubicBezTo>
                  <a:cubicBezTo>
                    <a:pt x="5" y="37"/>
                    <a:pt x="5" y="37"/>
                    <a:pt x="5" y="37"/>
                  </a:cubicBezTo>
                  <a:cubicBezTo>
                    <a:pt x="6" y="42"/>
                    <a:pt x="10" y="45"/>
                    <a:pt x="15" y="46"/>
                  </a:cubicBezTo>
                  <a:cubicBezTo>
                    <a:pt x="15" y="46"/>
                    <a:pt x="15" y="46"/>
                    <a:pt x="15" y="46"/>
                  </a:cubicBezTo>
                  <a:cubicBezTo>
                    <a:pt x="16" y="47"/>
                    <a:pt x="17" y="49"/>
                    <a:pt x="19" y="49"/>
                  </a:cubicBezTo>
                  <a:cubicBezTo>
                    <a:pt x="21" y="49"/>
                    <a:pt x="23" y="47"/>
                    <a:pt x="23" y="45"/>
                  </a:cubicBezTo>
                  <a:cubicBezTo>
                    <a:pt x="23" y="45"/>
                    <a:pt x="23" y="45"/>
                    <a:pt x="23" y="45"/>
                  </a:cubicBezTo>
                  <a:cubicBezTo>
                    <a:pt x="23" y="39"/>
                    <a:pt x="27" y="34"/>
                    <a:pt x="32" y="33"/>
                  </a:cubicBezTo>
                  <a:cubicBezTo>
                    <a:pt x="39" y="32"/>
                    <a:pt x="46" y="36"/>
                    <a:pt x="54" y="38"/>
                  </a:cubicBezTo>
                  <a:cubicBezTo>
                    <a:pt x="74" y="44"/>
                    <a:pt x="82" y="28"/>
                    <a:pt x="83" y="14"/>
                  </a:cubicBezTo>
                  <a:cubicBezTo>
                    <a:pt x="83" y="13"/>
                    <a:pt x="83" y="12"/>
                    <a:pt x="83" y="11"/>
                  </a:cubicBezTo>
                  <a:cubicBezTo>
                    <a:pt x="83" y="6"/>
                    <a:pt x="79" y="1"/>
                    <a:pt x="74" y="3"/>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9" name="Google Shape;429;p4"/>
            <p:cNvSpPr/>
            <p:nvPr/>
          </p:nvSpPr>
          <p:spPr>
            <a:xfrm>
              <a:off x="4257675" y="2349501"/>
              <a:ext cx="80963" cy="101600"/>
            </a:xfrm>
            <a:custGeom>
              <a:avLst/>
              <a:gdLst/>
              <a:ahLst/>
              <a:cxnLst/>
              <a:rect l="l" t="t" r="r" b="b"/>
              <a:pathLst>
                <a:path w="15" h="19" extrusionOk="0">
                  <a:moveTo>
                    <a:pt x="15" y="10"/>
                  </a:moveTo>
                  <a:cubicBezTo>
                    <a:pt x="15" y="15"/>
                    <a:pt x="13" y="19"/>
                    <a:pt x="8" y="19"/>
                  </a:cubicBezTo>
                  <a:cubicBezTo>
                    <a:pt x="3" y="19"/>
                    <a:pt x="0" y="12"/>
                    <a:pt x="0" y="7"/>
                  </a:cubicBezTo>
                  <a:cubicBezTo>
                    <a:pt x="0" y="1"/>
                    <a:pt x="3" y="0"/>
                    <a:pt x="8" y="0"/>
                  </a:cubicBezTo>
                  <a:cubicBezTo>
                    <a:pt x="13" y="0"/>
                    <a:pt x="15" y="4"/>
                    <a:pt x="15" y="1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0" name="Google Shape;430;p4"/>
            <p:cNvSpPr/>
            <p:nvPr/>
          </p:nvSpPr>
          <p:spPr>
            <a:xfrm>
              <a:off x="4468813" y="2500313"/>
              <a:ext cx="119063" cy="103188"/>
            </a:xfrm>
            <a:custGeom>
              <a:avLst/>
              <a:gdLst/>
              <a:ahLst/>
              <a:cxnLst/>
              <a:rect l="l" t="t" r="r" b="b"/>
              <a:pathLst>
                <a:path w="22" h="19" extrusionOk="0">
                  <a:moveTo>
                    <a:pt x="14" y="19"/>
                  </a:moveTo>
                  <a:cubicBezTo>
                    <a:pt x="14" y="19"/>
                    <a:pt x="14" y="19"/>
                    <a:pt x="14" y="19"/>
                  </a:cubicBezTo>
                  <a:cubicBezTo>
                    <a:pt x="9" y="19"/>
                    <a:pt x="0" y="16"/>
                    <a:pt x="0" y="10"/>
                  </a:cubicBezTo>
                  <a:cubicBezTo>
                    <a:pt x="0" y="4"/>
                    <a:pt x="9" y="0"/>
                    <a:pt x="14" y="0"/>
                  </a:cubicBezTo>
                  <a:cubicBezTo>
                    <a:pt x="18" y="0"/>
                    <a:pt x="20" y="1"/>
                    <a:pt x="20" y="2"/>
                  </a:cubicBezTo>
                  <a:cubicBezTo>
                    <a:pt x="22" y="4"/>
                    <a:pt x="22" y="6"/>
                    <a:pt x="21" y="9"/>
                  </a:cubicBezTo>
                  <a:cubicBezTo>
                    <a:pt x="20" y="17"/>
                    <a:pt x="16" y="19"/>
                    <a:pt x="14" y="19"/>
                  </a:cubicBezTo>
                  <a:close/>
                  <a:moveTo>
                    <a:pt x="14" y="4"/>
                  </a:moveTo>
                  <a:cubicBezTo>
                    <a:pt x="11" y="4"/>
                    <a:pt x="4" y="7"/>
                    <a:pt x="4" y="10"/>
                  </a:cubicBezTo>
                  <a:cubicBezTo>
                    <a:pt x="4" y="13"/>
                    <a:pt x="10" y="15"/>
                    <a:pt x="14" y="15"/>
                  </a:cubicBezTo>
                  <a:cubicBezTo>
                    <a:pt x="14" y="15"/>
                    <a:pt x="14" y="15"/>
                    <a:pt x="14" y="15"/>
                  </a:cubicBezTo>
                  <a:cubicBezTo>
                    <a:pt x="15" y="15"/>
                    <a:pt x="16" y="13"/>
                    <a:pt x="18" y="8"/>
                  </a:cubicBezTo>
                  <a:cubicBezTo>
                    <a:pt x="18" y="8"/>
                    <a:pt x="18" y="8"/>
                    <a:pt x="18" y="8"/>
                  </a:cubicBezTo>
                  <a:cubicBezTo>
                    <a:pt x="18" y="7"/>
                    <a:pt x="18" y="6"/>
                    <a:pt x="17" y="5"/>
                  </a:cubicBezTo>
                  <a:cubicBezTo>
                    <a:pt x="17" y="4"/>
                    <a:pt x="16" y="4"/>
                    <a:pt x="14" y="4"/>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1" name="Google Shape;431;p4"/>
            <p:cNvSpPr/>
            <p:nvPr/>
          </p:nvSpPr>
          <p:spPr>
            <a:xfrm>
              <a:off x="4529138" y="2387601"/>
              <a:ext cx="47625" cy="123825"/>
            </a:xfrm>
            <a:custGeom>
              <a:avLst/>
              <a:gdLst/>
              <a:ahLst/>
              <a:cxnLst/>
              <a:rect l="l" t="t" r="r" b="b"/>
              <a:pathLst>
                <a:path w="9" h="23" extrusionOk="0">
                  <a:moveTo>
                    <a:pt x="8" y="18"/>
                  </a:moveTo>
                  <a:cubicBezTo>
                    <a:pt x="9" y="21"/>
                    <a:pt x="7" y="23"/>
                    <a:pt x="4" y="23"/>
                  </a:cubicBezTo>
                  <a:cubicBezTo>
                    <a:pt x="4" y="23"/>
                    <a:pt x="4" y="23"/>
                    <a:pt x="4" y="23"/>
                  </a:cubicBezTo>
                  <a:cubicBezTo>
                    <a:pt x="2" y="23"/>
                    <a:pt x="0" y="22"/>
                    <a:pt x="0" y="20"/>
                  </a:cubicBezTo>
                  <a:cubicBezTo>
                    <a:pt x="0" y="3"/>
                    <a:pt x="0" y="3"/>
                    <a:pt x="0" y="3"/>
                  </a:cubicBezTo>
                  <a:cubicBezTo>
                    <a:pt x="0" y="2"/>
                    <a:pt x="0" y="1"/>
                    <a:pt x="1" y="1"/>
                  </a:cubicBezTo>
                  <a:cubicBezTo>
                    <a:pt x="1" y="0"/>
                    <a:pt x="2" y="0"/>
                    <a:pt x="3" y="0"/>
                  </a:cubicBezTo>
                  <a:cubicBezTo>
                    <a:pt x="4" y="0"/>
                    <a:pt x="4" y="1"/>
                    <a:pt x="4" y="2"/>
                  </a:cubicBezTo>
                  <a:lnTo>
                    <a:pt x="8" y="18"/>
                  </a:ln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2" name="Google Shape;432;p4"/>
            <p:cNvSpPr/>
            <p:nvPr/>
          </p:nvSpPr>
          <p:spPr>
            <a:xfrm>
              <a:off x="4360863" y="2446338"/>
              <a:ext cx="231775" cy="215900"/>
            </a:xfrm>
            <a:custGeom>
              <a:avLst/>
              <a:gdLst/>
              <a:ahLst/>
              <a:cxnLst/>
              <a:rect l="l" t="t" r="r" b="b"/>
              <a:pathLst>
                <a:path w="43" h="40" extrusionOk="0">
                  <a:moveTo>
                    <a:pt x="42" y="17"/>
                  </a:moveTo>
                  <a:cubicBezTo>
                    <a:pt x="41" y="16"/>
                    <a:pt x="41" y="15"/>
                    <a:pt x="41" y="15"/>
                  </a:cubicBezTo>
                  <a:cubicBezTo>
                    <a:pt x="41" y="14"/>
                    <a:pt x="41" y="14"/>
                    <a:pt x="41" y="14"/>
                  </a:cubicBezTo>
                  <a:cubicBezTo>
                    <a:pt x="40" y="13"/>
                    <a:pt x="40" y="13"/>
                    <a:pt x="40" y="13"/>
                  </a:cubicBezTo>
                  <a:cubicBezTo>
                    <a:pt x="39" y="13"/>
                    <a:pt x="39" y="13"/>
                    <a:pt x="39" y="14"/>
                  </a:cubicBezTo>
                  <a:cubicBezTo>
                    <a:pt x="39" y="17"/>
                    <a:pt x="39" y="22"/>
                    <a:pt x="34" y="22"/>
                  </a:cubicBezTo>
                  <a:cubicBezTo>
                    <a:pt x="27" y="22"/>
                    <a:pt x="18" y="17"/>
                    <a:pt x="17" y="15"/>
                  </a:cubicBezTo>
                  <a:cubicBezTo>
                    <a:pt x="16" y="13"/>
                    <a:pt x="15" y="12"/>
                    <a:pt x="13" y="11"/>
                  </a:cubicBezTo>
                  <a:cubicBezTo>
                    <a:pt x="11" y="10"/>
                    <a:pt x="9" y="8"/>
                    <a:pt x="8" y="6"/>
                  </a:cubicBezTo>
                  <a:cubicBezTo>
                    <a:pt x="8" y="6"/>
                    <a:pt x="8" y="6"/>
                    <a:pt x="8" y="6"/>
                  </a:cubicBezTo>
                  <a:cubicBezTo>
                    <a:pt x="7" y="3"/>
                    <a:pt x="6" y="1"/>
                    <a:pt x="3" y="1"/>
                  </a:cubicBezTo>
                  <a:cubicBezTo>
                    <a:pt x="2" y="0"/>
                    <a:pt x="2" y="0"/>
                    <a:pt x="2" y="0"/>
                  </a:cubicBezTo>
                  <a:cubicBezTo>
                    <a:pt x="1" y="0"/>
                    <a:pt x="0" y="1"/>
                    <a:pt x="0" y="2"/>
                  </a:cubicBezTo>
                  <a:cubicBezTo>
                    <a:pt x="1" y="5"/>
                    <a:pt x="2" y="10"/>
                    <a:pt x="1" y="13"/>
                  </a:cubicBezTo>
                  <a:cubicBezTo>
                    <a:pt x="0" y="17"/>
                    <a:pt x="1" y="21"/>
                    <a:pt x="2" y="24"/>
                  </a:cubicBezTo>
                  <a:cubicBezTo>
                    <a:pt x="3" y="25"/>
                    <a:pt x="6" y="27"/>
                    <a:pt x="8" y="28"/>
                  </a:cubicBezTo>
                  <a:cubicBezTo>
                    <a:pt x="11" y="29"/>
                    <a:pt x="13" y="31"/>
                    <a:pt x="14" y="34"/>
                  </a:cubicBezTo>
                  <a:cubicBezTo>
                    <a:pt x="15" y="36"/>
                    <a:pt x="17" y="38"/>
                    <a:pt x="21" y="39"/>
                  </a:cubicBezTo>
                  <a:cubicBezTo>
                    <a:pt x="24" y="40"/>
                    <a:pt x="28" y="39"/>
                    <a:pt x="29" y="35"/>
                  </a:cubicBezTo>
                  <a:cubicBezTo>
                    <a:pt x="29" y="34"/>
                    <a:pt x="30" y="34"/>
                    <a:pt x="32" y="33"/>
                  </a:cubicBezTo>
                  <a:cubicBezTo>
                    <a:pt x="34" y="32"/>
                    <a:pt x="36" y="30"/>
                    <a:pt x="37" y="28"/>
                  </a:cubicBezTo>
                  <a:cubicBezTo>
                    <a:pt x="37" y="28"/>
                    <a:pt x="37" y="28"/>
                    <a:pt x="37" y="28"/>
                  </a:cubicBezTo>
                  <a:cubicBezTo>
                    <a:pt x="37" y="28"/>
                    <a:pt x="40" y="29"/>
                    <a:pt x="42" y="23"/>
                  </a:cubicBezTo>
                  <a:cubicBezTo>
                    <a:pt x="43" y="20"/>
                    <a:pt x="43" y="18"/>
                    <a:pt x="42" y="17"/>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3" name="Google Shape;433;p4"/>
            <p:cNvSpPr/>
            <p:nvPr/>
          </p:nvSpPr>
          <p:spPr>
            <a:xfrm>
              <a:off x="3367088" y="5810251"/>
              <a:ext cx="5030788" cy="76200"/>
            </a:xfrm>
            <a:custGeom>
              <a:avLst/>
              <a:gdLst/>
              <a:ahLst/>
              <a:cxnLst/>
              <a:rect l="l" t="t" r="r" b="b"/>
              <a:pathLst>
                <a:path w="931" h="14" extrusionOk="0">
                  <a:moveTo>
                    <a:pt x="925" y="14"/>
                  </a:moveTo>
                  <a:cubicBezTo>
                    <a:pt x="7" y="14"/>
                    <a:pt x="7" y="14"/>
                    <a:pt x="7" y="14"/>
                  </a:cubicBezTo>
                  <a:cubicBezTo>
                    <a:pt x="3" y="14"/>
                    <a:pt x="0" y="11"/>
                    <a:pt x="0" y="7"/>
                  </a:cubicBezTo>
                  <a:cubicBezTo>
                    <a:pt x="0" y="7"/>
                    <a:pt x="0" y="7"/>
                    <a:pt x="0" y="7"/>
                  </a:cubicBezTo>
                  <a:cubicBezTo>
                    <a:pt x="0" y="3"/>
                    <a:pt x="3" y="0"/>
                    <a:pt x="7" y="0"/>
                  </a:cubicBezTo>
                  <a:cubicBezTo>
                    <a:pt x="925" y="0"/>
                    <a:pt x="925" y="0"/>
                    <a:pt x="925" y="0"/>
                  </a:cubicBezTo>
                  <a:cubicBezTo>
                    <a:pt x="928" y="0"/>
                    <a:pt x="931" y="3"/>
                    <a:pt x="931" y="7"/>
                  </a:cubicBezTo>
                  <a:cubicBezTo>
                    <a:pt x="931" y="7"/>
                    <a:pt x="931" y="7"/>
                    <a:pt x="931" y="7"/>
                  </a:cubicBezTo>
                  <a:cubicBezTo>
                    <a:pt x="931" y="11"/>
                    <a:pt x="928" y="14"/>
                    <a:pt x="925" y="14"/>
                  </a:cubicBezTo>
                  <a:close/>
                </a:path>
              </a:pathLst>
            </a:custGeom>
            <a:solidFill>
              <a:srgbClr val="D2F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434" name="Google Shape;434;p4"/>
          <p:cNvSpPr/>
          <p:nvPr/>
        </p:nvSpPr>
        <p:spPr>
          <a:xfrm>
            <a:off x="6428328" y="561278"/>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5" name="Google Shape;435;p4"/>
          <p:cNvSpPr/>
          <p:nvPr/>
        </p:nvSpPr>
        <p:spPr>
          <a:xfrm>
            <a:off x="521970" y="397510"/>
            <a:ext cx="174000" cy="17400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7" name="Google Shape;437;p4"/>
          <p:cNvSpPr/>
          <p:nvPr/>
        </p:nvSpPr>
        <p:spPr>
          <a:xfrm>
            <a:off x="742315" y="702945"/>
            <a:ext cx="115500" cy="11550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331;p4"/>
          <p:cNvSpPr txBox="1"/>
          <p:nvPr/>
        </p:nvSpPr>
        <p:spPr>
          <a:xfrm>
            <a:off x="8197571" y="1076573"/>
            <a:ext cx="3648159" cy="527671"/>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None/>
            </a:pPr>
            <a:r>
              <a:rPr lang="vi-VN" sz="2000" b="1" dirty="0" smtClean="0">
                <a:solidFill>
                  <a:schemeClr val="dk1"/>
                </a:solidFill>
                <a:sym typeface="Arial"/>
              </a:rPr>
              <a:t>MỤC TIÊU CỤ THỂ</a:t>
            </a:r>
            <a:endParaRPr sz="2000" b="1" dirty="0">
              <a:solidFill>
                <a:schemeClr val="dk1"/>
              </a:solidFill>
              <a:sym typeface="Arial"/>
            </a:endParaRPr>
          </a:p>
        </p:txBody>
      </p:sp>
      <p:sp>
        <p:nvSpPr>
          <p:cNvPr id="6" name="TextBox 5"/>
          <p:cNvSpPr txBox="1"/>
          <p:nvPr/>
        </p:nvSpPr>
        <p:spPr>
          <a:xfrm>
            <a:off x="756407" y="1101692"/>
            <a:ext cx="3020379" cy="400110"/>
          </a:xfrm>
          <a:prstGeom prst="rect">
            <a:avLst/>
          </a:prstGeom>
          <a:noFill/>
        </p:spPr>
        <p:txBody>
          <a:bodyPr wrap="none" rtlCol="0">
            <a:spAutoFit/>
          </a:bodyPr>
          <a:lstStyle/>
          <a:p>
            <a:r>
              <a:rPr lang="vi-VN" sz="2000" b="1" dirty="0" smtClean="0"/>
              <a:t>MỤC TIÊU TỔNG QUÁT</a:t>
            </a:r>
            <a:endParaRPr lang="vi-VN" sz="2000" b="1" dirty="0"/>
          </a:p>
        </p:txBody>
      </p:sp>
      <p:sp>
        <p:nvSpPr>
          <p:cNvPr id="7" name="TextBox 6"/>
          <p:cNvSpPr txBox="1"/>
          <p:nvPr/>
        </p:nvSpPr>
        <p:spPr>
          <a:xfrm>
            <a:off x="553611" y="1765138"/>
            <a:ext cx="3072512" cy="4739759"/>
          </a:xfrm>
          <a:prstGeom prst="rect">
            <a:avLst/>
          </a:prstGeom>
          <a:noFill/>
        </p:spPr>
        <p:txBody>
          <a:bodyPr wrap="square" rtlCol="0">
            <a:spAutoFit/>
          </a:bodyPr>
          <a:lstStyle/>
          <a:p>
            <a:pPr algn="just"/>
            <a:r>
              <a:rPr lang="vi-VN" sz="1600" dirty="0" smtClean="0"/>
              <a:t>- </a:t>
            </a:r>
            <a:r>
              <a:rPr lang="de-DE" sz="1600" dirty="0" smtClean="0"/>
              <a:t>Đề </a:t>
            </a:r>
            <a:r>
              <a:rPr lang="de-DE" sz="1600" dirty="0"/>
              <a:t>tài mua thực phẩm sẽ là đơn vị uy tín trong lĩnh vực cung cấp các sản phẩm chất lượng tới người tiêu dùng và các phương pháp quản lý thuận tiện cho người chủ người điều hành Website.</a:t>
            </a:r>
            <a:endParaRPr lang="vi-VN" sz="1600" dirty="0"/>
          </a:p>
          <a:p>
            <a:pPr algn="just"/>
            <a:r>
              <a:rPr lang="vi-VN" sz="1600" dirty="0" smtClean="0"/>
              <a:t>- </a:t>
            </a:r>
            <a:r>
              <a:rPr lang="de-DE" sz="1600" dirty="0" smtClean="0"/>
              <a:t>Trang </a:t>
            </a:r>
            <a:r>
              <a:rPr lang="de-DE" sz="1600" dirty="0"/>
              <a:t>web của hệ thống mua thực phẩm sẽ hiển thị các dịch vụ cho bạn như : Cho phép người mua, tối thiểu hóa các bước mua, quản lý được số lượng hàng hóa mua trong ngày,... Với những dịch vụ tiện ích hướng tới một Website mua cặp đa dạng phong phú về chủng loại sản phẩm, sự thuận tiện mua.</a:t>
            </a:r>
            <a:endParaRPr lang="vi-VN" sz="1600" dirty="0"/>
          </a:p>
          <a:p>
            <a:endParaRPr lang="vi-VN" dirty="0"/>
          </a:p>
        </p:txBody>
      </p:sp>
      <p:sp>
        <p:nvSpPr>
          <p:cNvPr id="8" name="TextBox 7"/>
          <p:cNvSpPr txBox="1"/>
          <p:nvPr/>
        </p:nvSpPr>
        <p:spPr>
          <a:xfrm>
            <a:off x="8163119" y="1934210"/>
            <a:ext cx="3648159" cy="2800767"/>
          </a:xfrm>
          <a:prstGeom prst="rect">
            <a:avLst/>
          </a:prstGeom>
          <a:noFill/>
        </p:spPr>
        <p:txBody>
          <a:bodyPr wrap="square" rtlCol="0">
            <a:spAutoFit/>
          </a:bodyPr>
          <a:lstStyle/>
          <a:p>
            <a:pPr algn="just"/>
            <a:r>
              <a:rPr lang="vi-VN" sz="1600" dirty="0" smtClean="0"/>
              <a:t>- </a:t>
            </a:r>
            <a:r>
              <a:rPr lang="de-DE" sz="1600" dirty="0" smtClean="0"/>
              <a:t>Trang </a:t>
            </a:r>
            <a:r>
              <a:rPr lang="de-DE" sz="1600" dirty="0"/>
              <a:t>web được thiết kế sẽ có các mục để giúp người dùng dễ tìm hiểu về các loại cặp hiện đang có trên thị trường ngày nay cung cấp các thông tin đầy đủ của sản phẩm.</a:t>
            </a:r>
            <a:endParaRPr lang="vi-VN" sz="1600" dirty="0"/>
          </a:p>
          <a:p>
            <a:pPr algn="just"/>
            <a:r>
              <a:rPr lang="vi-VN" sz="1600" dirty="0" smtClean="0"/>
              <a:t>- </a:t>
            </a:r>
            <a:r>
              <a:rPr lang="de-DE" sz="1600" dirty="0" smtClean="0"/>
              <a:t>Các </a:t>
            </a:r>
            <a:r>
              <a:rPr lang="de-DE" sz="1600" dirty="0"/>
              <a:t>dịch vụ chính của Wedsite của hàng bán hải sản bao gồm :  Trang quản trị, Trang chủ,  Trang sản phẩm, Chi tiết sản phẩm, Giỏ hàng, Đặt hàng.</a:t>
            </a:r>
            <a:r>
              <a:rPr lang="vi-VN" sz="1600" dirty="0"/>
              <a:t>....</a:t>
            </a:r>
          </a:p>
          <a:p>
            <a:pPr algn="just"/>
            <a:endParaRPr lang="vi-VN" sz="1600" dirty="0"/>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44"/>
                                        </p:tgtEl>
                                        <p:attrNameLst>
                                          <p:attrName>style.visibility</p:attrName>
                                        </p:attrNameLst>
                                      </p:cBhvr>
                                      <p:to>
                                        <p:strVal val="visible"/>
                                      </p:to>
                                    </p:set>
                                    <p:anim calcmode="lin" valueType="num">
                                      <p:cBhvr additive="base">
                                        <p:cTn id="7" dur="500"/>
                                        <p:tgtEl>
                                          <p:spTgt spid="344"/>
                                        </p:tgtEl>
                                        <p:attrNameLst>
                                          <p:attrName>ppt_w</p:attrName>
                                        </p:attrNameLst>
                                      </p:cBhvr>
                                      <p:tavLst>
                                        <p:tav tm="0">
                                          <p:val>
                                            <p:strVal val="0"/>
                                          </p:val>
                                        </p:tav>
                                        <p:tav tm="100000">
                                          <p:val>
                                            <p:strVal val="#ppt_w"/>
                                          </p:val>
                                        </p:tav>
                                      </p:tavLst>
                                    </p:anim>
                                    <p:anim calcmode="lin" valueType="num">
                                      <p:cBhvr additive="base">
                                        <p:cTn id="8" dur="500"/>
                                        <p:tgtEl>
                                          <p:spTgt spid="34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500"/>
                                        <p:tgtEl>
                                          <p:spTgt spid="34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27"/>
                                        </p:tgtEl>
                                        <p:attrNameLst>
                                          <p:attrName>style.visibility</p:attrName>
                                        </p:attrNameLst>
                                      </p:cBhvr>
                                      <p:to>
                                        <p:strVal val="visible"/>
                                      </p:to>
                                    </p:set>
                                    <p:anim calcmode="lin" valueType="num">
                                      <p:cBhvr additive="base">
                                        <p:cTn id="16" dur="500"/>
                                        <p:tgtEl>
                                          <p:spTgt spid="3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64EC4"/>
            </a:gs>
            <a:gs pos="100000">
              <a:srgbClr val="2CA2FA"/>
            </a:gs>
          </a:gsLst>
          <a:lin ang="5400000" scaled="0"/>
        </a:gradFill>
        <a:effectLst/>
      </p:bgPr>
    </p:bg>
    <p:spTree>
      <p:nvGrpSpPr>
        <p:cNvPr id="1" name="Shape 780"/>
        <p:cNvGrpSpPr/>
        <p:nvPr/>
      </p:nvGrpSpPr>
      <p:grpSpPr>
        <a:xfrm>
          <a:off x="0" y="0"/>
          <a:ext cx="0" cy="0"/>
          <a:chOff x="0" y="0"/>
          <a:chExt cx="0" cy="0"/>
        </a:xfrm>
      </p:grpSpPr>
      <p:sp>
        <p:nvSpPr>
          <p:cNvPr id="781" name="Google Shape;781;p8"/>
          <p:cNvSpPr/>
          <p:nvPr/>
        </p:nvSpPr>
        <p:spPr>
          <a:xfrm>
            <a:off x="0" y="3924300"/>
            <a:ext cx="12192000" cy="12160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2" name="Google Shape;782;p8"/>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3" name="Google Shape;783;p8"/>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4" name="Google Shape;784;p8"/>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5" name="Google Shape;785;p8"/>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6" name="Google Shape;786;p8"/>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7" name="Google Shape;787;p8"/>
          <p:cNvSpPr/>
          <p:nvPr/>
        </p:nvSpPr>
        <p:spPr>
          <a:xfrm>
            <a:off x="4985144" y="14886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8" name="Google Shape;788;p8"/>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9" name="Google Shape;789;p8"/>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0" name="Google Shape;790;p8"/>
          <p:cNvSpPr/>
          <p:nvPr/>
        </p:nvSpPr>
        <p:spPr>
          <a:xfrm>
            <a:off x="7180014" y="11740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1" name="Google Shape;791;p8"/>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2" name="Google Shape;792;p8"/>
          <p:cNvSpPr/>
          <p:nvPr/>
        </p:nvSpPr>
        <p:spPr>
          <a:xfrm>
            <a:off x="3669146" y="144275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3" name="Google Shape;793;p8"/>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4" name="Google Shape;794;p8"/>
          <p:cNvSpPr/>
          <p:nvPr/>
        </p:nvSpPr>
        <p:spPr>
          <a:xfrm>
            <a:off x="6392242" y="457204"/>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5" name="Google Shape;795;p8"/>
          <p:cNvSpPr/>
          <p:nvPr/>
        </p:nvSpPr>
        <p:spPr>
          <a:xfrm>
            <a:off x="784067" y="56642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6" name="Google Shape;796;p8"/>
          <p:cNvSpPr/>
          <p:nvPr/>
        </p:nvSpPr>
        <p:spPr>
          <a:xfrm>
            <a:off x="8114217" y="3287918"/>
            <a:ext cx="563352" cy="563352"/>
          </a:xfrm>
          <a:prstGeom prst="ellipse">
            <a:avLst/>
          </a:prstGeom>
          <a:noFill/>
          <a:ln w="50800" cap="flat" cmpd="sng">
            <a:solidFill>
              <a:srgbClr val="208A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7" name="Google Shape;797;p8"/>
          <p:cNvSpPr/>
          <p:nvPr/>
        </p:nvSpPr>
        <p:spPr>
          <a:xfrm>
            <a:off x="8722876" y="2383783"/>
            <a:ext cx="182233" cy="182233"/>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8" name="Google Shape;798;p8"/>
          <p:cNvSpPr/>
          <p:nvPr/>
        </p:nvSpPr>
        <p:spPr>
          <a:xfrm>
            <a:off x="9956352" y="5671073"/>
            <a:ext cx="563352" cy="563352"/>
          </a:xfrm>
          <a:prstGeom prst="ellipse">
            <a:avLst/>
          </a:prstGeom>
          <a:gradFill>
            <a:gsLst>
              <a:gs pos="0">
                <a:srgbClr val="0A56C9"/>
              </a:gs>
              <a:gs pos="100000">
                <a:srgbClr val="289AF5"/>
              </a:gs>
            </a:gsLst>
            <a:lin ang="216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9" name="Google Shape;799;p8"/>
          <p:cNvSpPr/>
          <p:nvPr/>
        </p:nvSpPr>
        <p:spPr>
          <a:xfrm>
            <a:off x="10573227" y="541655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0" name="Google Shape;800;p8"/>
          <p:cNvSpPr txBox="1"/>
          <p:nvPr/>
        </p:nvSpPr>
        <p:spPr>
          <a:xfrm>
            <a:off x="2555240" y="2444793"/>
            <a:ext cx="3587262" cy="11988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7200" u="sng">
                <a:solidFill>
                  <a:schemeClr val="lt1"/>
                </a:solidFill>
                <a:latin typeface="Anton"/>
                <a:ea typeface="Anton"/>
                <a:cs typeface="Anton"/>
                <a:sym typeface="Anton"/>
              </a:rPr>
              <a:t>Part 02</a:t>
            </a:r>
            <a:endParaRPr/>
          </a:p>
        </p:txBody>
      </p:sp>
      <p:grpSp>
        <p:nvGrpSpPr>
          <p:cNvPr id="801" name="Google Shape;801;p8"/>
          <p:cNvGrpSpPr/>
          <p:nvPr/>
        </p:nvGrpSpPr>
        <p:grpSpPr>
          <a:xfrm>
            <a:off x="3448684" y="4235450"/>
            <a:ext cx="8002524" cy="652145"/>
            <a:chOff x="3583" y="3762"/>
            <a:chExt cx="5545" cy="596"/>
          </a:xfrm>
        </p:grpSpPr>
        <p:sp>
          <p:nvSpPr>
            <p:cNvPr id="802" name="Google Shape;802;p8"/>
            <p:cNvSpPr/>
            <p:nvPr/>
          </p:nvSpPr>
          <p:spPr>
            <a:xfrm>
              <a:off x="3583" y="3858"/>
              <a:ext cx="403" cy="403"/>
            </a:xfrm>
            <a:prstGeom prst="ellipse">
              <a:avLst/>
            </a:prstGeom>
            <a:noFill/>
            <a:ln w="50800" cap="flat" cmpd="sng">
              <a:solidFill>
                <a:srgbClr val="D6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03" name="Google Shape;803;p8"/>
            <p:cNvCxnSpPr/>
            <p:nvPr/>
          </p:nvCxnSpPr>
          <p:spPr>
            <a:xfrm>
              <a:off x="4121" y="4060"/>
              <a:ext cx="1385" cy="0"/>
            </a:xfrm>
            <a:prstGeom prst="straightConnector1">
              <a:avLst/>
            </a:prstGeom>
            <a:noFill/>
            <a:ln w="12700" cap="flat" cmpd="sng">
              <a:solidFill>
                <a:srgbClr val="77B6EB"/>
              </a:solidFill>
              <a:prstDash val="dash"/>
              <a:miter lim="800000"/>
              <a:headEnd type="none" w="sm" len="sm"/>
              <a:tailEnd type="none" w="sm" len="sm"/>
            </a:ln>
          </p:spPr>
        </p:cxnSp>
        <p:sp>
          <p:nvSpPr>
            <p:cNvPr id="804" name="Google Shape;804;p8"/>
            <p:cNvSpPr/>
            <p:nvPr/>
          </p:nvSpPr>
          <p:spPr>
            <a:xfrm>
              <a:off x="5886" y="3762"/>
              <a:ext cx="3242" cy="596"/>
            </a:xfrm>
            <a:prstGeom prst="roundRect">
              <a:avLst>
                <a:gd name="adj" fmla="val 50000"/>
              </a:avLst>
            </a:prstGeom>
            <a:solidFill>
              <a:srgbClr val="F2F4F7"/>
            </a:solidFill>
            <a:ln w="12700" cap="flat" cmpd="sng">
              <a:solidFill>
                <a:srgbClr val="31538F"/>
              </a:solidFill>
              <a:prstDash val="solid"/>
              <a:miter lim="800000"/>
              <a:headEnd type="none" w="sm" len="sm"/>
              <a:tailEnd type="none" w="sm" len="sm"/>
            </a:ln>
            <a:effectLst>
              <a:outerShdw blurRad="50800" dist="38100" dir="13500000" sx="102000" sy="102000" algn="b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altLang="zh-CN" sz="2400" b="1" dirty="0" smtClean="0">
                  <a:solidFill>
                    <a:srgbClr val="0A56C9"/>
                  </a:solidFill>
                  <a:latin typeface="Microsoft Yahei"/>
                  <a:ea typeface="Microsoft Yahei"/>
                  <a:cs typeface="Microsoft Yahei"/>
                  <a:sym typeface="Microsoft Yahei"/>
                </a:rPr>
                <a:t> </a:t>
              </a:r>
              <a:r>
                <a:rPr lang="vi-VN" altLang="zh-CN" sz="2400" b="1" dirty="0" smtClean="0">
                  <a:solidFill>
                    <a:srgbClr val="0A56C9"/>
                  </a:solidFill>
                  <a:latin typeface="Microsoft Yahei"/>
                  <a:ea typeface="Microsoft Yahei"/>
                  <a:cs typeface="Microsoft Yahei"/>
                  <a:sym typeface="Microsoft Yahei"/>
                </a:rPr>
                <a:t>MÔ TẢ CẤU TRÚC DỮ LIỆU</a:t>
              </a:r>
              <a:endParaRPr sz="2400" b="1" dirty="0">
                <a:solidFill>
                  <a:srgbClr val="0A56C9"/>
                </a:solidFill>
                <a:latin typeface="Microsoft Yahei"/>
                <a:ea typeface="Microsoft Yahei"/>
                <a:cs typeface="Microsoft Yahei"/>
                <a:sym typeface="Microsoft Yahei"/>
              </a:endParaRPr>
            </a:p>
          </p:txBody>
        </p:sp>
      </p:grpSp>
      <p:grpSp>
        <p:nvGrpSpPr>
          <p:cNvPr id="805" name="Google Shape;805;p8"/>
          <p:cNvGrpSpPr/>
          <p:nvPr/>
        </p:nvGrpSpPr>
        <p:grpSpPr>
          <a:xfrm>
            <a:off x="1920240" y="-7620"/>
            <a:ext cx="182245" cy="3556000"/>
            <a:chOff x="3024" y="-12"/>
            <a:chExt cx="287" cy="5600"/>
          </a:xfrm>
        </p:grpSpPr>
        <p:cxnSp>
          <p:nvCxnSpPr>
            <p:cNvPr id="806" name="Google Shape;806;p8"/>
            <p:cNvCxnSpPr/>
            <p:nvPr/>
          </p:nvCxnSpPr>
          <p:spPr>
            <a:xfrm>
              <a:off x="3168" y="-12"/>
              <a:ext cx="0" cy="5508"/>
            </a:xfrm>
            <a:prstGeom prst="straightConnector1">
              <a:avLst/>
            </a:prstGeom>
            <a:noFill/>
            <a:ln w="9525" cap="flat" cmpd="sng">
              <a:solidFill>
                <a:srgbClr val="F2F4F7"/>
              </a:solidFill>
              <a:prstDash val="solid"/>
              <a:miter lim="800000"/>
              <a:headEnd type="none" w="sm" len="sm"/>
              <a:tailEnd type="none" w="sm" len="sm"/>
            </a:ln>
          </p:spPr>
        </p:cxnSp>
        <p:sp>
          <p:nvSpPr>
            <p:cNvPr id="807" name="Google Shape;807;p8"/>
            <p:cNvSpPr/>
            <p:nvPr/>
          </p:nvSpPr>
          <p:spPr>
            <a:xfrm>
              <a:off x="3024" y="5301"/>
              <a:ext cx="287" cy="287"/>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08" name="Google Shape;808;p8"/>
          <p:cNvSpPr/>
          <p:nvPr/>
        </p:nvSpPr>
        <p:spPr>
          <a:xfrm>
            <a:off x="8275147" y="1119380"/>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9" name="Google Shape;809;p8"/>
          <p:cNvSpPr/>
          <p:nvPr/>
        </p:nvSpPr>
        <p:spPr>
          <a:xfrm>
            <a:off x="5737942" y="975926"/>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0" name="Google Shape;810;p8"/>
          <p:cNvSpPr/>
          <p:nvPr/>
        </p:nvSpPr>
        <p:spPr>
          <a:xfrm>
            <a:off x="10701204" y="2227313"/>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1" name="Google Shape;811;p8"/>
          <p:cNvSpPr/>
          <p:nvPr/>
        </p:nvSpPr>
        <p:spPr>
          <a:xfrm>
            <a:off x="9594547" y="1366512"/>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2" name="Google Shape;812;p8"/>
          <p:cNvSpPr/>
          <p:nvPr/>
        </p:nvSpPr>
        <p:spPr>
          <a:xfrm>
            <a:off x="1745994" y="1107654"/>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3" name="Google Shape;813;p8"/>
          <p:cNvSpPr/>
          <p:nvPr/>
        </p:nvSpPr>
        <p:spPr>
          <a:xfrm>
            <a:off x="4597433" y="747692"/>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4" name="Google Shape;814;p8"/>
          <p:cNvSpPr/>
          <p:nvPr/>
        </p:nvSpPr>
        <p:spPr>
          <a:xfrm>
            <a:off x="3195123" y="672196"/>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5" name="Google Shape;815;p8"/>
          <p:cNvSpPr/>
          <p:nvPr/>
        </p:nvSpPr>
        <p:spPr>
          <a:xfrm>
            <a:off x="654034" y="1901130"/>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6" name="Google Shape;816;p8"/>
          <p:cNvSpPr/>
          <p:nvPr/>
        </p:nvSpPr>
        <p:spPr>
          <a:xfrm>
            <a:off x="2401396" y="1877678"/>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05"/>
                                        </p:tgtEl>
                                        <p:attrNameLst>
                                          <p:attrName>style.visibility</p:attrName>
                                        </p:attrNameLst>
                                      </p:cBhvr>
                                      <p:to>
                                        <p:strVal val="visible"/>
                                      </p:to>
                                    </p:set>
                                    <p:anim calcmode="lin" valueType="num">
                                      <p:cBhvr additive="base">
                                        <p:cTn id="7" dur="500"/>
                                        <p:tgtEl>
                                          <p:spTgt spid="805"/>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800"/>
                                        </p:tgtEl>
                                        <p:attrNameLst>
                                          <p:attrName>style.visibility</p:attrName>
                                        </p:attrNameLst>
                                      </p:cBhvr>
                                      <p:to>
                                        <p:strVal val="visible"/>
                                      </p:to>
                                    </p:set>
                                    <p:anim calcmode="lin" valueType="num">
                                      <p:cBhvr additive="base">
                                        <p:cTn id="11" dur="500"/>
                                        <p:tgtEl>
                                          <p:spTgt spid="800"/>
                                        </p:tgtEl>
                                        <p:attrNameLst>
                                          <p:attrName>ppt_w</p:attrName>
                                        </p:attrNameLst>
                                      </p:cBhvr>
                                      <p:tavLst>
                                        <p:tav tm="0">
                                          <p:val>
                                            <p:strVal val="0"/>
                                          </p:val>
                                        </p:tav>
                                        <p:tav tm="100000">
                                          <p:val>
                                            <p:strVal val="#ppt_w"/>
                                          </p:val>
                                        </p:tav>
                                      </p:tavLst>
                                    </p:anim>
                                    <p:anim calcmode="lin" valueType="num">
                                      <p:cBhvr additive="base">
                                        <p:cTn id="12" dur="500"/>
                                        <p:tgtEl>
                                          <p:spTgt spid="800"/>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781"/>
                                        </p:tgtEl>
                                        <p:attrNameLst>
                                          <p:attrName>style.visibility</p:attrName>
                                        </p:attrNameLst>
                                      </p:cBhvr>
                                      <p:to>
                                        <p:strVal val="visible"/>
                                      </p:to>
                                    </p:set>
                                    <p:anim calcmode="lin" valueType="num">
                                      <p:cBhvr additive="base">
                                        <p:cTn id="16" dur="500"/>
                                        <p:tgtEl>
                                          <p:spTgt spid="781"/>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801"/>
                                        </p:tgtEl>
                                        <p:attrNameLst>
                                          <p:attrName>style.visibility</p:attrName>
                                        </p:attrNameLst>
                                      </p:cBhvr>
                                      <p:to>
                                        <p:strVal val="visible"/>
                                      </p:to>
                                    </p:set>
                                    <p:anim calcmode="lin" valueType="num">
                                      <p:cBhvr additive="base">
                                        <p:cTn id="19" dur="500"/>
                                        <p:tgtEl>
                                          <p:spTgt spid="801"/>
                                        </p:tgtEl>
                                        <p:attrNameLst>
                                          <p:attrName>ppt_x</p:attrName>
                                        </p:attrNameLst>
                                      </p:cBhvr>
                                      <p:tavLst>
                                        <p:tav tm="0">
                                          <p:val>
                                            <p:strVal val="#ppt_x+1"/>
                                          </p:val>
                                        </p:tav>
                                        <p:tav tm="100000">
                                          <p:val>
                                            <p:strVal val="#ppt_x"/>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16"/>
                                        </p:tgtEl>
                                        <p:attrNameLst>
                                          <p:attrName>style.visibility</p:attrName>
                                        </p:attrNameLst>
                                      </p:cBhvr>
                                      <p:to>
                                        <p:strVal val="visible"/>
                                      </p:to>
                                    </p:set>
                                    <p:animEffect transition="in" filter="fade">
                                      <p:cBhvr>
                                        <p:cTn id="23" dur="500"/>
                                        <p:tgtEl>
                                          <p:spTgt spid="816"/>
                                        </p:tgtEl>
                                      </p:cBhvr>
                                    </p:animEffect>
                                  </p:childTnLst>
                                </p:cTn>
                              </p:par>
                              <p:par>
                                <p:cTn id="24" presetID="10" presetClass="entr" presetSubtype="0" fill="hold" nodeType="withEffect">
                                  <p:stCondLst>
                                    <p:cond delay="0"/>
                                  </p:stCondLst>
                                  <p:childTnLst>
                                    <p:set>
                                      <p:cBhvr>
                                        <p:cTn id="25" dur="1" fill="hold">
                                          <p:stCondLst>
                                            <p:cond delay="0"/>
                                          </p:stCondLst>
                                        </p:cTn>
                                        <p:tgtEl>
                                          <p:spTgt spid="814"/>
                                        </p:tgtEl>
                                        <p:attrNameLst>
                                          <p:attrName>style.visibility</p:attrName>
                                        </p:attrNameLst>
                                      </p:cBhvr>
                                      <p:to>
                                        <p:strVal val="visible"/>
                                      </p:to>
                                    </p:set>
                                    <p:animEffect transition="in" filter="fade">
                                      <p:cBhvr>
                                        <p:cTn id="26" dur="500"/>
                                        <p:tgtEl>
                                          <p:spTgt spid="814"/>
                                        </p:tgtEl>
                                      </p:cBhvr>
                                    </p:animEffect>
                                  </p:childTnLst>
                                </p:cTn>
                              </p:par>
                              <p:par>
                                <p:cTn id="27" presetID="10" presetClass="entr" presetSubtype="0" fill="hold" nodeType="withEffect">
                                  <p:stCondLst>
                                    <p:cond delay="0"/>
                                  </p:stCondLst>
                                  <p:childTnLst>
                                    <p:set>
                                      <p:cBhvr>
                                        <p:cTn id="28" dur="1" fill="hold">
                                          <p:stCondLst>
                                            <p:cond delay="0"/>
                                          </p:stCondLst>
                                        </p:cTn>
                                        <p:tgtEl>
                                          <p:spTgt spid="813"/>
                                        </p:tgtEl>
                                        <p:attrNameLst>
                                          <p:attrName>style.visibility</p:attrName>
                                        </p:attrNameLst>
                                      </p:cBhvr>
                                      <p:to>
                                        <p:strVal val="visible"/>
                                      </p:to>
                                    </p:set>
                                    <p:animEffect transition="in" filter="fade">
                                      <p:cBhvr>
                                        <p:cTn id="29" dur="500"/>
                                        <p:tgtEl>
                                          <p:spTgt spid="813"/>
                                        </p:tgtEl>
                                      </p:cBhvr>
                                    </p:animEffect>
                                  </p:childTnLst>
                                </p:cTn>
                              </p:par>
                              <p:par>
                                <p:cTn id="30" presetID="10" presetClass="entr" presetSubtype="0" fill="hold" nodeType="withEffect">
                                  <p:stCondLst>
                                    <p:cond delay="0"/>
                                  </p:stCondLst>
                                  <p:childTnLst>
                                    <p:set>
                                      <p:cBhvr>
                                        <p:cTn id="31" dur="1" fill="hold">
                                          <p:stCondLst>
                                            <p:cond delay="0"/>
                                          </p:stCondLst>
                                        </p:cTn>
                                        <p:tgtEl>
                                          <p:spTgt spid="787"/>
                                        </p:tgtEl>
                                        <p:attrNameLst>
                                          <p:attrName>style.visibility</p:attrName>
                                        </p:attrNameLst>
                                      </p:cBhvr>
                                      <p:to>
                                        <p:strVal val="visible"/>
                                      </p:to>
                                    </p:set>
                                    <p:animEffect transition="in" filter="fade">
                                      <p:cBhvr>
                                        <p:cTn id="32" dur="500"/>
                                        <p:tgtEl>
                                          <p:spTgt spid="787"/>
                                        </p:tgtEl>
                                      </p:cBhvr>
                                    </p:animEffect>
                                  </p:childTnLst>
                                </p:cTn>
                              </p:par>
                              <p:par>
                                <p:cTn id="33" presetID="10" presetClass="entr" presetSubtype="0" fill="hold" nodeType="withEffect">
                                  <p:stCondLst>
                                    <p:cond delay="0"/>
                                  </p:stCondLst>
                                  <p:childTnLst>
                                    <p:set>
                                      <p:cBhvr>
                                        <p:cTn id="34" dur="1" fill="hold">
                                          <p:stCondLst>
                                            <p:cond delay="0"/>
                                          </p:stCondLst>
                                        </p:cTn>
                                        <p:tgtEl>
                                          <p:spTgt spid="790"/>
                                        </p:tgtEl>
                                        <p:attrNameLst>
                                          <p:attrName>style.visibility</p:attrName>
                                        </p:attrNameLst>
                                      </p:cBhvr>
                                      <p:to>
                                        <p:strVal val="visible"/>
                                      </p:to>
                                    </p:set>
                                    <p:animEffect transition="in" filter="fade">
                                      <p:cBhvr>
                                        <p:cTn id="35" dur="500"/>
                                        <p:tgtEl>
                                          <p:spTgt spid="790"/>
                                        </p:tgtEl>
                                      </p:cBhvr>
                                    </p:animEffect>
                                  </p:childTnLst>
                                </p:cTn>
                              </p:par>
                              <p:par>
                                <p:cTn id="36" presetID="10" presetClass="entr" presetSubtype="0" fill="hold" nodeType="withEffect">
                                  <p:stCondLst>
                                    <p:cond delay="0"/>
                                  </p:stCondLst>
                                  <p:childTnLst>
                                    <p:set>
                                      <p:cBhvr>
                                        <p:cTn id="37" dur="1" fill="hold">
                                          <p:stCondLst>
                                            <p:cond delay="0"/>
                                          </p:stCondLst>
                                        </p:cTn>
                                        <p:tgtEl>
                                          <p:spTgt spid="788"/>
                                        </p:tgtEl>
                                        <p:attrNameLst>
                                          <p:attrName>style.visibility</p:attrName>
                                        </p:attrNameLst>
                                      </p:cBhvr>
                                      <p:to>
                                        <p:strVal val="visible"/>
                                      </p:to>
                                    </p:set>
                                    <p:animEffect transition="in" filter="fade">
                                      <p:cBhvr>
                                        <p:cTn id="38" dur="500"/>
                                        <p:tgtEl>
                                          <p:spTgt spid="788"/>
                                        </p:tgtEl>
                                      </p:cBhvr>
                                    </p:animEffect>
                                  </p:childTnLst>
                                </p:cTn>
                              </p:par>
                              <p:par>
                                <p:cTn id="39" presetID="10" presetClass="entr" presetSubtype="0" fill="hold" nodeType="withEffect">
                                  <p:stCondLst>
                                    <p:cond delay="0"/>
                                  </p:stCondLst>
                                  <p:childTnLst>
                                    <p:set>
                                      <p:cBhvr>
                                        <p:cTn id="40" dur="1" fill="hold">
                                          <p:stCondLst>
                                            <p:cond delay="0"/>
                                          </p:stCondLst>
                                        </p:cTn>
                                        <p:tgtEl>
                                          <p:spTgt spid="782"/>
                                        </p:tgtEl>
                                        <p:attrNameLst>
                                          <p:attrName>style.visibility</p:attrName>
                                        </p:attrNameLst>
                                      </p:cBhvr>
                                      <p:to>
                                        <p:strVal val="visible"/>
                                      </p:to>
                                    </p:set>
                                    <p:animEffect transition="in" filter="fade">
                                      <p:cBhvr>
                                        <p:cTn id="41" dur="500"/>
                                        <p:tgtEl>
                                          <p:spTgt spid="782"/>
                                        </p:tgtEl>
                                      </p:cBhvr>
                                    </p:animEffect>
                                  </p:childTnLst>
                                </p:cTn>
                              </p:par>
                              <p:par>
                                <p:cTn id="42" presetID="10" presetClass="entr" presetSubtype="0" fill="hold" nodeType="withEffect">
                                  <p:stCondLst>
                                    <p:cond delay="0"/>
                                  </p:stCondLst>
                                  <p:childTnLst>
                                    <p:set>
                                      <p:cBhvr>
                                        <p:cTn id="43" dur="1" fill="hold">
                                          <p:stCondLst>
                                            <p:cond delay="0"/>
                                          </p:stCondLst>
                                        </p:cTn>
                                        <p:tgtEl>
                                          <p:spTgt spid="785"/>
                                        </p:tgtEl>
                                        <p:attrNameLst>
                                          <p:attrName>style.visibility</p:attrName>
                                        </p:attrNameLst>
                                      </p:cBhvr>
                                      <p:to>
                                        <p:strVal val="visible"/>
                                      </p:to>
                                    </p:set>
                                    <p:animEffect transition="in" filter="fade">
                                      <p:cBhvr>
                                        <p:cTn id="44" dur="500"/>
                                        <p:tgtEl>
                                          <p:spTgt spid="785"/>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812"/>
                                        </p:tgtEl>
                                        <p:attrNameLst>
                                          <p:attrName>style.visibility</p:attrName>
                                        </p:attrNameLst>
                                      </p:cBhvr>
                                      <p:to>
                                        <p:strVal val="visible"/>
                                      </p:to>
                                    </p:set>
                                    <p:animEffect transition="in" filter="fade">
                                      <p:cBhvr>
                                        <p:cTn id="48" dur="500"/>
                                        <p:tgtEl>
                                          <p:spTgt spid="812"/>
                                        </p:tgtEl>
                                      </p:cBhvr>
                                    </p:animEffect>
                                  </p:childTnLst>
                                </p:cTn>
                              </p:par>
                              <p:par>
                                <p:cTn id="49" presetID="10" presetClass="entr" presetSubtype="0" fill="hold" nodeType="withEffect">
                                  <p:stCondLst>
                                    <p:cond delay="0"/>
                                  </p:stCondLst>
                                  <p:childTnLst>
                                    <p:set>
                                      <p:cBhvr>
                                        <p:cTn id="50" dur="1" fill="hold">
                                          <p:stCondLst>
                                            <p:cond delay="0"/>
                                          </p:stCondLst>
                                        </p:cTn>
                                        <p:tgtEl>
                                          <p:spTgt spid="815"/>
                                        </p:tgtEl>
                                        <p:attrNameLst>
                                          <p:attrName>style.visibility</p:attrName>
                                        </p:attrNameLst>
                                      </p:cBhvr>
                                      <p:to>
                                        <p:strVal val="visible"/>
                                      </p:to>
                                    </p:set>
                                    <p:animEffect transition="in" filter="fade">
                                      <p:cBhvr>
                                        <p:cTn id="51" dur="500"/>
                                        <p:tgtEl>
                                          <p:spTgt spid="815"/>
                                        </p:tgtEl>
                                      </p:cBhvr>
                                    </p:animEffect>
                                  </p:childTnLst>
                                </p:cTn>
                              </p:par>
                              <p:par>
                                <p:cTn id="52" presetID="10" presetClass="entr" presetSubtype="0" fill="hold" nodeType="withEffect">
                                  <p:stCondLst>
                                    <p:cond delay="0"/>
                                  </p:stCondLst>
                                  <p:childTnLst>
                                    <p:set>
                                      <p:cBhvr>
                                        <p:cTn id="53" dur="1" fill="hold">
                                          <p:stCondLst>
                                            <p:cond delay="0"/>
                                          </p:stCondLst>
                                        </p:cTn>
                                        <p:tgtEl>
                                          <p:spTgt spid="792"/>
                                        </p:tgtEl>
                                        <p:attrNameLst>
                                          <p:attrName>style.visibility</p:attrName>
                                        </p:attrNameLst>
                                      </p:cBhvr>
                                      <p:to>
                                        <p:strVal val="visible"/>
                                      </p:to>
                                    </p:set>
                                    <p:animEffect transition="in" filter="fade">
                                      <p:cBhvr>
                                        <p:cTn id="54" dur="500"/>
                                        <p:tgtEl>
                                          <p:spTgt spid="792"/>
                                        </p:tgtEl>
                                      </p:cBhvr>
                                    </p:animEffect>
                                  </p:childTnLst>
                                </p:cTn>
                              </p:par>
                              <p:par>
                                <p:cTn id="55" presetID="10" presetClass="entr" presetSubtype="0" fill="hold" nodeType="withEffect">
                                  <p:stCondLst>
                                    <p:cond delay="0"/>
                                  </p:stCondLst>
                                  <p:childTnLst>
                                    <p:set>
                                      <p:cBhvr>
                                        <p:cTn id="56" dur="1" fill="hold">
                                          <p:stCondLst>
                                            <p:cond delay="0"/>
                                          </p:stCondLst>
                                        </p:cTn>
                                        <p:tgtEl>
                                          <p:spTgt spid="809"/>
                                        </p:tgtEl>
                                        <p:attrNameLst>
                                          <p:attrName>style.visibility</p:attrName>
                                        </p:attrNameLst>
                                      </p:cBhvr>
                                      <p:to>
                                        <p:strVal val="visible"/>
                                      </p:to>
                                    </p:set>
                                    <p:animEffect transition="in" filter="fade">
                                      <p:cBhvr>
                                        <p:cTn id="57" dur="500"/>
                                        <p:tgtEl>
                                          <p:spTgt spid="809"/>
                                        </p:tgtEl>
                                      </p:cBhvr>
                                    </p:animEffect>
                                  </p:childTnLst>
                                </p:cTn>
                              </p:par>
                              <p:par>
                                <p:cTn id="58" presetID="10" presetClass="entr" presetSubtype="0" fill="hold" nodeType="withEffect">
                                  <p:stCondLst>
                                    <p:cond delay="0"/>
                                  </p:stCondLst>
                                  <p:childTnLst>
                                    <p:set>
                                      <p:cBhvr>
                                        <p:cTn id="59" dur="1" fill="hold">
                                          <p:stCondLst>
                                            <p:cond delay="0"/>
                                          </p:stCondLst>
                                        </p:cTn>
                                        <p:tgtEl>
                                          <p:spTgt spid="794"/>
                                        </p:tgtEl>
                                        <p:attrNameLst>
                                          <p:attrName>style.visibility</p:attrName>
                                        </p:attrNameLst>
                                      </p:cBhvr>
                                      <p:to>
                                        <p:strVal val="visible"/>
                                      </p:to>
                                    </p:set>
                                    <p:animEffect transition="in" filter="fade">
                                      <p:cBhvr>
                                        <p:cTn id="60" dur="500"/>
                                        <p:tgtEl>
                                          <p:spTgt spid="794"/>
                                        </p:tgtEl>
                                      </p:cBhvr>
                                    </p:animEffect>
                                  </p:childTnLst>
                                </p:cTn>
                              </p:par>
                              <p:par>
                                <p:cTn id="61" presetID="10" presetClass="entr" presetSubtype="0" fill="hold" nodeType="withEffect">
                                  <p:stCondLst>
                                    <p:cond delay="0"/>
                                  </p:stCondLst>
                                  <p:childTnLst>
                                    <p:set>
                                      <p:cBhvr>
                                        <p:cTn id="62" dur="1" fill="hold">
                                          <p:stCondLst>
                                            <p:cond delay="0"/>
                                          </p:stCondLst>
                                        </p:cTn>
                                        <p:tgtEl>
                                          <p:spTgt spid="791"/>
                                        </p:tgtEl>
                                        <p:attrNameLst>
                                          <p:attrName>style.visibility</p:attrName>
                                        </p:attrNameLst>
                                      </p:cBhvr>
                                      <p:to>
                                        <p:strVal val="visible"/>
                                      </p:to>
                                    </p:set>
                                    <p:animEffect transition="in" filter="fade">
                                      <p:cBhvr>
                                        <p:cTn id="63" dur="500"/>
                                        <p:tgtEl>
                                          <p:spTgt spid="791"/>
                                        </p:tgtEl>
                                      </p:cBhvr>
                                    </p:animEffect>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793"/>
                                        </p:tgtEl>
                                        <p:attrNameLst>
                                          <p:attrName>style.visibility</p:attrName>
                                        </p:attrNameLst>
                                      </p:cBhvr>
                                      <p:to>
                                        <p:strVal val="visible"/>
                                      </p:to>
                                    </p:set>
                                    <p:animEffect transition="in" filter="fade">
                                      <p:cBhvr>
                                        <p:cTn id="67" dur="500"/>
                                        <p:tgtEl>
                                          <p:spTgt spid="793"/>
                                        </p:tgtEl>
                                      </p:cBhvr>
                                    </p:animEffect>
                                  </p:childTnLst>
                                </p:cTn>
                              </p:par>
                              <p:par>
                                <p:cTn id="68" presetID="10" presetClass="entr" presetSubtype="0" fill="hold" nodeType="withEffect">
                                  <p:stCondLst>
                                    <p:cond delay="0"/>
                                  </p:stCondLst>
                                  <p:childTnLst>
                                    <p:set>
                                      <p:cBhvr>
                                        <p:cTn id="69" dur="1" fill="hold">
                                          <p:stCondLst>
                                            <p:cond delay="0"/>
                                          </p:stCondLst>
                                        </p:cTn>
                                        <p:tgtEl>
                                          <p:spTgt spid="811"/>
                                        </p:tgtEl>
                                        <p:attrNameLst>
                                          <p:attrName>style.visibility</p:attrName>
                                        </p:attrNameLst>
                                      </p:cBhvr>
                                      <p:to>
                                        <p:strVal val="visible"/>
                                      </p:to>
                                    </p:set>
                                    <p:animEffect transition="in" filter="fade">
                                      <p:cBhvr>
                                        <p:cTn id="70" dur="500"/>
                                        <p:tgtEl>
                                          <p:spTgt spid="811"/>
                                        </p:tgtEl>
                                      </p:cBhvr>
                                    </p:animEffect>
                                  </p:childTnLst>
                                </p:cTn>
                              </p:par>
                              <p:par>
                                <p:cTn id="71" presetID="10" presetClass="entr" presetSubtype="0" fill="hold" nodeType="withEffect">
                                  <p:stCondLst>
                                    <p:cond delay="0"/>
                                  </p:stCondLst>
                                  <p:childTnLst>
                                    <p:set>
                                      <p:cBhvr>
                                        <p:cTn id="72" dur="1" fill="hold">
                                          <p:stCondLst>
                                            <p:cond delay="0"/>
                                          </p:stCondLst>
                                        </p:cTn>
                                        <p:tgtEl>
                                          <p:spTgt spid="808"/>
                                        </p:tgtEl>
                                        <p:attrNameLst>
                                          <p:attrName>style.visibility</p:attrName>
                                        </p:attrNameLst>
                                      </p:cBhvr>
                                      <p:to>
                                        <p:strVal val="visible"/>
                                      </p:to>
                                    </p:set>
                                    <p:animEffect transition="in" filter="fade">
                                      <p:cBhvr>
                                        <p:cTn id="73" dur="500"/>
                                        <p:tgtEl>
                                          <p:spTgt spid="808"/>
                                        </p:tgtEl>
                                      </p:cBhvr>
                                    </p:animEffect>
                                  </p:childTnLst>
                                </p:cTn>
                              </p:par>
                              <p:par>
                                <p:cTn id="74" presetID="10" presetClass="entr" presetSubtype="0" fill="hold" nodeType="withEffect">
                                  <p:stCondLst>
                                    <p:cond delay="0"/>
                                  </p:stCondLst>
                                  <p:childTnLst>
                                    <p:set>
                                      <p:cBhvr>
                                        <p:cTn id="75" dur="1" fill="hold">
                                          <p:stCondLst>
                                            <p:cond delay="0"/>
                                          </p:stCondLst>
                                        </p:cTn>
                                        <p:tgtEl>
                                          <p:spTgt spid="789"/>
                                        </p:tgtEl>
                                        <p:attrNameLst>
                                          <p:attrName>style.visibility</p:attrName>
                                        </p:attrNameLst>
                                      </p:cBhvr>
                                      <p:to>
                                        <p:strVal val="visible"/>
                                      </p:to>
                                    </p:set>
                                    <p:animEffect transition="in" filter="fade">
                                      <p:cBhvr>
                                        <p:cTn id="76" dur="500"/>
                                        <p:tgtEl>
                                          <p:spTgt spid="789"/>
                                        </p:tgtEl>
                                      </p:cBhvr>
                                    </p:animEffect>
                                  </p:childTnLst>
                                </p:cTn>
                              </p:par>
                              <p:par>
                                <p:cTn id="77" presetID="10" presetClass="entr" presetSubtype="0" fill="hold" nodeType="withEffect">
                                  <p:stCondLst>
                                    <p:cond delay="0"/>
                                  </p:stCondLst>
                                  <p:childTnLst>
                                    <p:set>
                                      <p:cBhvr>
                                        <p:cTn id="78" dur="1" fill="hold">
                                          <p:stCondLst>
                                            <p:cond delay="0"/>
                                          </p:stCondLst>
                                        </p:cTn>
                                        <p:tgtEl>
                                          <p:spTgt spid="783"/>
                                        </p:tgtEl>
                                        <p:attrNameLst>
                                          <p:attrName>style.visibility</p:attrName>
                                        </p:attrNameLst>
                                      </p:cBhvr>
                                      <p:to>
                                        <p:strVal val="visible"/>
                                      </p:to>
                                    </p:set>
                                    <p:animEffect transition="in" filter="fade">
                                      <p:cBhvr>
                                        <p:cTn id="79" dur="500"/>
                                        <p:tgtEl>
                                          <p:spTgt spid="783"/>
                                        </p:tgtEl>
                                      </p:cBhvr>
                                    </p:animEffect>
                                  </p:childTnLst>
                                </p:cTn>
                              </p:par>
                              <p:par>
                                <p:cTn id="80" presetID="10" presetClass="entr" presetSubtype="0" fill="hold" nodeType="withEffect">
                                  <p:stCondLst>
                                    <p:cond delay="0"/>
                                  </p:stCondLst>
                                  <p:childTnLst>
                                    <p:set>
                                      <p:cBhvr>
                                        <p:cTn id="81" dur="1" fill="hold">
                                          <p:stCondLst>
                                            <p:cond delay="0"/>
                                          </p:stCondLst>
                                        </p:cTn>
                                        <p:tgtEl>
                                          <p:spTgt spid="784"/>
                                        </p:tgtEl>
                                        <p:attrNameLst>
                                          <p:attrName>style.visibility</p:attrName>
                                        </p:attrNameLst>
                                      </p:cBhvr>
                                      <p:to>
                                        <p:strVal val="visible"/>
                                      </p:to>
                                    </p:set>
                                    <p:animEffect transition="in" filter="fade">
                                      <p:cBhvr>
                                        <p:cTn id="82" dur="500"/>
                                        <p:tgtEl>
                                          <p:spTgt spid="784"/>
                                        </p:tgtEl>
                                      </p:cBhvr>
                                    </p:animEffect>
                                  </p:childTnLst>
                                </p:cTn>
                              </p:par>
                              <p:par>
                                <p:cTn id="83" presetID="10" presetClass="entr" presetSubtype="0" fill="hold" nodeType="withEffect">
                                  <p:stCondLst>
                                    <p:cond delay="0"/>
                                  </p:stCondLst>
                                  <p:childTnLst>
                                    <p:set>
                                      <p:cBhvr>
                                        <p:cTn id="84" dur="1" fill="hold">
                                          <p:stCondLst>
                                            <p:cond delay="0"/>
                                          </p:stCondLst>
                                        </p:cTn>
                                        <p:tgtEl>
                                          <p:spTgt spid="810"/>
                                        </p:tgtEl>
                                        <p:attrNameLst>
                                          <p:attrName>style.visibility</p:attrName>
                                        </p:attrNameLst>
                                      </p:cBhvr>
                                      <p:to>
                                        <p:strVal val="visible"/>
                                      </p:to>
                                    </p:set>
                                    <p:animEffect transition="in" filter="fade">
                                      <p:cBhvr>
                                        <p:cTn id="85" dur="500"/>
                                        <p:tgtEl>
                                          <p:spTgt spid="810"/>
                                        </p:tgtEl>
                                      </p:cBhvr>
                                    </p:animEffect>
                                  </p:childTnLst>
                                </p:cTn>
                              </p:par>
                              <p:par>
                                <p:cTn id="86" presetID="10" presetClass="entr" presetSubtype="0" fill="hold" nodeType="withEffect">
                                  <p:stCondLst>
                                    <p:cond delay="0"/>
                                  </p:stCondLst>
                                  <p:childTnLst>
                                    <p:set>
                                      <p:cBhvr>
                                        <p:cTn id="87" dur="1" fill="hold">
                                          <p:stCondLst>
                                            <p:cond delay="0"/>
                                          </p:stCondLst>
                                        </p:cTn>
                                        <p:tgtEl>
                                          <p:spTgt spid="786"/>
                                        </p:tgtEl>
                                        <p:attrNameLst>
                                          <p:attrName>style.visibility</p:attrName>
                                        </p:attrNameLst>
                                      </p:cBhvr>
                                      <p:to>
                                        <p:strVal val="visible"/>
                                      </p:to>
                                    </p:set>
                                    <p:animEffect transition="in" filter="fade">
                                      <p:cBhvr>
                                        <p:cTn id="88" dur="500"/>
                                        <p:tgtEl>
                                          <p:spTgt spid="786"/>
                                        </p:tgtEl>
                                      </p:cBhvr>
                                    </p:animEffect>
                                  </p:childTnLst>
                                </p:cTn>
                              </p:par>
                            </p:childTnLst>
                          </p:cTn>
                        </p:par>
                        <p:par>
                          <p:cTn id="89" fill="hold">
                            <p:stCondLst>
                              <p:cond delay="3000"/>
                            </p:stCondLst>
                            <p:childTnLst>
                              <p:par>
                                <p:cTn id="90" presetID="10" presetClass="entr" presetSubtype="0" fill="hold" nodeType="afterEffect">
                                  <p:stCondLst>
                                    <p:cond delay="0"/>
                                  </p:stCondLst>
                                  <p:childTnLst>
                                    <p:set>
                                      <p:cBhvr>
                                        <p:cTn id="91" dur="1" fill="hold">
                                          <p:stCondLst>
                                            <p:cond delay="0"/>
                                          </p:stCondLst>
                                        </p:cTn>
                                        <p:tgtEl>
                                          <p:spTgt spid="795"/>
                                        </p:tgtEl>
                                        <p:attrNameLst>
                                          <p:attrName>style.visibility</p:attrName>
                                        </p:attrNameLst>
                                      </p:cBhvr>
                                      <p:to>
                                        <p:strVal val="visible"/>
                                      </p:to>
                                    </p:set>
                                    <p:animEffect transition="in" filter="fade">
                                      <p:cBhvr>
                                        <p:cTn id="92" dur="500"/>
                                        <p:tgtEl>
                                          <p:spTgt spid="795"/>
                                        </p:tgtEl>
                                      </p:cBhvr>
                                    </p:animEffect>
                                  </p:childTnLst>
                                </p:cTn>
                              </p:par>
                              <p:par>
                                <p:cTn id="93" presetID="10" presetClass="entr" presetSubtype="0" fill="hold" nodeType="withEffect">
                                  <p:stCondLst>
                                    <p:cond delay="0"/>
                                  </p:stCondLst>
                                  <p:childTnLst>
                                    <p:set>
                                      <p:cBhvr>
                                        <p:cTn id="94" dur="1" fill="hold">
                                          <p:stCondLst>
                                            <p:cond delay="0"/>
                                          </p:stCondLst>
                                        </p:cTn>
                                        <p:tgtEl>
                                          <p:spTgt spid="797"/>
                                        </p:tgtEl>
                                        <p:attrNameLst>
                                          <p:attrName>style.visibility</p:attrName>
                                        </p:attrNameLst>
                                      </p:cBhvr>
                                      <p:to>
                                        <p:strVal val="visible"/>
                                      </p:to>
                                    </p:set>
                                    <p:animEffect transition="in" filter="fade">
                                      <p:cBhvr>
                                        <p:cTn id="95" dur="500"/>
                                        <p:tgtEl>
                                          <p:spTgt spid="797"/>
                                        </p:tgtEl>
                                      </p:cBhvr>
                                    </p:animEffect>
                                  </p:childTnLst>
                                </p:cTn>
                              </p:par>
                              <p:par>
                                <p:cTn id="96" presetID="10" presetClass="entr" presetSubtype="0" fill="hold" nodeType="withEffect">
                                  <p:stCondLst>
                                    <p:cond delay="0"/>
                                  </p:stCondLst>
                                  <p:childTnLst>
                                    <p:set>
                                      <p:cBhvr>
                                        <p:cTn id="97" dur="1" fill="hold">
                                          <p:stCondLst>
                                            <p:cond delay="0"/>
                                          </p:stCondLst>
                                        </p:cTn>
                                        <p:tgtEl>
                                          <p:spTgt spid="796"/>
                                        </p:tgtEl>
                                        <p:attrNameLst>
                                          <p:attrName>style.visibility</p:attrName>
                                        </p:attrNameLst>
                                      </p:cBhvr>
                                      <p:to>
                                        <p:strVal val="visible"/>
                                      </p:to>
                                    </p:set>
                                    <p:animEffect transition="in" filter="fade">
                                      <p:cBhvr>
                                        <p:cTn id="98" dur="500"/>
                                        <p:tgtEl>
                                          <p:spTgt spid="796"/>
                                        </p:tgtEl>
                                      </p:cBhvr>
                                    </p:animEffect>
                                  </p:childTnLst>
                                </p:cTn>
                              </p:par>
                              <p:par>
                                <p:cTn id="99" presetID="10" presetClass="entr" presetSubtype="0" fill="hold" nodeType="withEffect">
                                  <p:stCondLst>
                                    <p:cond delay="0"/>
                                  </p:stCondLst>
                                  <p:childTnLst>
                                    <p:set>
                                      <p:cBhvr>
                                        <p:cTn id="100" dur="1" fill="hold">
                                          <p:stCondLst>
                                            <p:cond delay="0"/>
                                          </p:stCondLst>
                                        </p:cTn>
                                        <p:tgtEl>
                                          <p:spTgt spid="799"/>
                                        </p:tgtEl>
                                        <p:attrNameLst>
                                          <p:attrName>style.visibility</p:attrName>
                                        </p:attrNameLst>
                                      </p:cBhvr>
                                      <p:to>
                                        <p:strVal val="visible"/>
                                      </p:to>
                                    </p:set>
                                    <p:animEffect transition="in" filter="fade">
                                      <p:cBhvr>
                                        <p:cTn id="101" dur="500"/>
                                        <p:tgtEl>
                                          <p:spTgt spid="799"/>
                                        </p:tgtEl>
                                      </p:cBhvr>
                                    </p:animEffect>
                                  </p:childTnLst>
                                </p:cTn>
                              </p:par>
                              <p:par>
                                <p:cTn id="102" presetID="10" presetClass="entr" presetSubtype="0" fill="hold" nodeType="withEffect">
                                  <p:stCondLst>
                                    <p:cond delay="0"/>
                                  </p:stCondLst>
                                  <p:childTnLst>
                                    <p:set>
                                      <p:cBhvr>
                                        <p:cTn id="103" dur="1" fill="hold">
                                          <p:stCondLst>
                                            <p:cond delay="0"/>
                                          </p:stCondLst>
                                        </p:cTn>
                                        <p:tgtEl>
                                          <p:spTgt spid="798"/>
                                        </p:tgtEl>
                                        <p:attrNameLst>
                                          <p:attrName>style.visibility</p:attrName>
                                        </p:attrNameLst>
                                      </p:cBhvr>
                                      <p:to>
                                        <p:strVal val="visible"/>
                                      </p:to>
                                    </p:set>
                                    <p:animEffect transition="in" filter="fade">
                                      <p:cBhvr>
                                        <p:cTn id="104"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
          <p:cNvSpPr/>
          <p:nvPr/>
        </p:nvSpPr>
        <p:spPr>
          <a:xfrm>
            <a:off x="0" y="2939883"/>
            <a:ext cx="12192000" cy="3537385"/>
          </a:xfrm>
          <a:prstGeom prst="rect">
            <a:avLst/>
          </a:prstGeom>
          <a:solidFill>
            <a:srgbClr val="F2F2F2"/>
          </a:solidFill>
          <a:ln>
            <a:noFill/>
          </a:ln>
        </p:spPr>
        <p:txBody>
          <a:bodyPr spcFirstLastPara="1" wrap="square" lIns="91425" tIns="45700" rIns="91425" bIns="45700" anchor="ctr" anchorCtr="0">
            <a:norm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4" name="Google Shape;444;p5"/>
          <p:cNvSpPr/>
          <p:nvPr/>
        </p:nvSpPr>
        <p:spPr>
          <a:xfrm>
            <a:off x="-6782" y="2885473"/>
            <a:ext cx="4704350" cy="3687603"/>
          </a:xfrm>
          <a:custGeom>
            <a:avLst/>
            <a:gdLst/>
            <a:ahLst/>
            <a:cxnLst/>
            <a:rect l="l" t="t" r="r" b="b"/>
            <a:pathLst>
              <a:path w="4704350" h="3687603" extrusionOk="0">
                <a:moveTo>
                  <a:pt x="2352175" y="0"/>
                </a:moveTo>
                <a:cubicBezTo>
                  <a:pt x="3651245" y="0"/>
                  <a:pt x="4704350" y="1053105"/>
                  <a:pt x="4704350" y="2352175"/>
                </a:cubicBezTo>
                <a:cubicBezTo>
                  <a:pt x="4704350" y="2839327"/>
                  <a:pt x="4556257" y="3291889"/>
                  <a:pt x="4302636" y="3667299"/>
                </a:cubicBezTo>
                <a:lnTo>
                  <a:pt x="4287452" y="3687603"/>
                </a:lnTo>
                <a:lnTo>
                  <a:pt x="416898" y="3687603"/>
                </a:lnTo>
                <a:lnTo>
                  <a:pt x="401715" y="3667299"/>
                </a:lnTo>
                <a:cubicBezTo>
                  <a:pt x="148093" y="3291889"/>
                  <a:pt x="0" y="2839327"/>
                  <a:pt x="0" y="2352175"/>
                </a:cubicBezTo>
                <a:cubicBezTo>
                  <a:pt x="0" y="1053105"/>
                  <a:pt x="1053105" y="0"/>
                  <a:pt x="2352175" y="0"/>
                </a:cubicBezTo>
                <a:close/>
              </a:path>
            </a:pathLst>
          </a:custGeom>
          <a:gradFill>
            <a:gsLst>
              <a:gs pos="0">
                <a:srgbClr val="064EC4"/>
              </a:gs>
              <a:gs pos="100000">
                <a:srgbClr val="2CA2F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5" name="Google Shape;445;p5"/>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5"/>
          <p:cNvSpPr/>
          <p:nvPr/>
        </p:nvSpPr>
        <p:spPr>
          <a:xfrm>
            <a:off x="10234613" y="219381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5"/>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8" name="Google Shape;448;p5"/>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9" name="Google Shape;449;p5"/>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0" name="Google Shape;450;p5"/>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1" name="Google Shape;451;p5"/>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2" name="Google Shape;452;p5"/>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3" name="Google Shape;453;p5"/>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4" name="Google Shape;454;p5"/>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5"/>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5"/>
          <p:cNvSpPr/>
          <p:nvPr/>
        </p:nvSpPr>
        <p:spPr>
          <a:xfrm>
            <a:off x="6655066" y="274022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7" name="Google Shape;457;p5"/>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8" name="Google Shape;458;p5"/>
          <p:cNvSpPr/>
          <p:nvPr/>
        </p:nvSpPr>
        <p:spPr>
          <a:xfrm>
            <a:off x="521970" y="397510"/>
            <a:ext cx="173990" cy="17399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9" name="Google Shape;459;p5"/>
          <p:cNvSpPr/>
          <p:nvPr/>
        </p:nvSpPr>
        <p:spPr>
          <a:xfrm>
            <a:off x="1085411" y="347662"/>
            <a:ext cx="6454200" cy="551100"/>
          </a:xfrm>
          <a:prstGeom prst="roundRect">
            <a:avLst>
              <a:gd name="adj" fmla="val 50000"/>
            </a:avLst>
          </a:prstGeom>
          <a:gradFill>
            <a:gsLst>
              <a:gs pos="0">
                <a:srgbClr val="146DD7"/>
              </a:gs>
              <a:gs pos="100000">
                <a:srgbClr val="77B6EB"/>
              </a:gs>
            </a:gsLst>
            <a:lin ang="0" scaled="0"/>
          </a:gradFill>
          <a:ln>
            <a:noFill/>
          </a:ln>
          <a:effectLst>
            <a:outerShdw blurRad="50800" dist="38100" dir="13500000" sx="102000" sy="102000" algn="br" rotWithShape="0">
              <a:srgbClr val="000000">
                <a:alpha val="2392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vi-VN" altLang="zh-CN" sz="2400" b="1" dirty="0" smtClean="0">
                <a:solidFill>
                  <a:schemeClr val="lt1"/>
                </a:solidFill>
                <a:latin typeface="+mn-lt"/>
                <a:ea typeface="Microsoft Yahei"/>
                <a:cs typeface="Microsoft Yahei"/>
                <a:sym typeface="Microsoft Yahei"/>
              </a:rPr>
              <a:t> </a:t>
            </a:r>
            <a:r>
              <a:rPr lang="vi-VN" altLang="zh-CN" sz="2400" b="1" dirty="0" smtClean="0">
                <a:solidFill>
                  <a:schemeClr val="lt1"/>
                </a:solidFill>
                <a:latin typeface="+mn-lt"/>
                <a:ea typeface="Microsoft Yahei"/>
                <a:cs typeface="Microsoft Yahei"/>
                <a:sym typeface="Microsoft Yahei"/>
              </a:rPr>
              <a:t>BIỂU ĐỒ LỚP THỰC THỂ</a:t>
            </a:r>
            <a:endParaRPr dirty="0">
              <a:latin typeface="+mn-lt"/>
            </a:endParaRPr>
          </a:p>
        </p:txBody>
      </p:sp>
      <p:sp>
        <p:nvSpPr>
          <p:cNvPr id="460" name="Google Shape;460;p5"/>
          <p:cNvSpPr/>
          <p:nvPr/>
        </p:nvSpPr>
        <p:spPr>
          <a:xfrm>
            <a:off x="742315" y="702945"/>
            <a:ext cx="115570" cy="11557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95" name="Google Shape;495;p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891389" y="2016133"/>
            <a:ext cx="3131638" cy="2357407"/>
            <a:chOff x="3013075" y="1106488"/>
            <a:chExt cx="6157913" cy="4635500"/>
          </a:xfrm>
        </p:grpSpPr>
        <p:sp>
          <p:nvSpPr>
            <p:cNvPr id="496" name="Google Shape;496;p5"/>
            <p:cNvSpPr/>
            <p:nvPr/>
          </p:nvSpPr>
          <p:spPr>
            <a:xfrm>
              <a:off x="7778750" y="2563813"/>
              <a:ext cx="1377950" cy="1374775"/>
            </a:xfrm>
            <a:custGeom>
              <a:avLst/>
              <a:gdLst/>
              <a:ahLst/>
              <a:cxnLst/>
              <a:rect l="l" t="t" r="r" b="b"/>
              <a:pathLst>
                <a:path w="314" h="313" extrusionOk="0">
                  <a:moveTo>
                    <a:pt x="299" y="232"/>
                  </a:moveTo>
                  <a:cubicBezTo>
                    <a:pt x="314" y="185"/>
                    <a:pt x="314" y="185"/>
                    <a:pt x="314" y="185"/>
                  </a:cubicBezTo>
                  <a:cubicBezTo>
                    <a:pt x="283" y="164"/>
                    <a:pt x="283" y="164"/>
                    <a:pt x="283" y="164"/>
                  </a:cubicBezTo>
                  <a:cubicBezTo>
                    <a:pt x="283" y="155"/>
                    <a:pt x="283" y="146"/>
                    <a:pt x="281" y="137"/>
                  </a:cubicBezTo>
                  <a:cubicBezTo>
                    <a:pt x="309" y="111"/>
                    <a:pt x="309" y="111"/>
                    <a:pt x="309" y="111"/>
                  </a:cubicBezTo>
                  <a:cubicBezTo>
                    <a:pt x="287" y="67"/>
                    <a:pt x="287" y="67"/>
                    <a:pt x="287" y="67"/>
                  </a:cubicBezTo>
                  <a:cubicBezTo>
                    <a:pt x="250" y="74"/>
                    <a:pt x="250" y="74"/>
                    <a:pt x="250" y="74"/>
                  </a:cubicBezTo>
                  <a:cubicBezTo>
                    <a:pt x="244" y="68"/>
                    <a:pt x="237" y="60"/>
                    <a:pt x="230" y="55"/>
                  </a:cubicBezTo>
                  <a:cubicBezTo>
                    <a:pt x="232" y="15"/>
                    <a:pt x="232" y="15"/>
                    <a:pt x="232" y="15"/>
                  </a:cubicBezTo>
                  <a:cubicBezTo>
                    <a:pt x="185" y="0"/>
                    <a:pt x="185" y="0"/>
                    <a:pt x="185" y="0"/>
                  </a:cubicBezTo>
                  <a:cubicBezTo>
                    <a:pt x="163" y="33"/>
                    <a:pt x="163" y="33"/>
                    <a:pt x="163" y="33"/>
                  </a:cubicBezTo>
                  <a:cubicBezTo>
                    <a:pt x="154" y="33"/>
                    <a:pt x="145" y="34"/>
                    <a:pt x="136" y="36"/>
                  </a:cubicBezTo>
                  <a:cubicBezTo>
                    <a:pt x="110" y="8"/>
                    <a:pt x="110" y="8"/>
                    <a:pt x="110" y="8"/>
                  </a:cubicBezTo>
                  <a:cubicBezTo>
                    <a:pt x="66" y="30"/>
                    <a:pt x="66" y="30"/>
                    <a:pt x="66" y="30"/>
                  </a:cubicBezTo>
                  <a:cubicBezTo>
                    <a:pt x="73" y="68"/>
                    <a:pt x="73" y="68"/>
                    <a:pt x="73" y="68"/>
                  </a:cubicBezTo>
                  <a:cubicBezTo>
                    <a:pt x="66" y="74"/>
                    <a:pt x="60" y="81"/>
                    <a:pt x="55" y="88"/>
                  </a:cubicBezTo>
                  <a:cubicBezTo>
                    <a:pt x="16" y="87"/>
                    <a:pt x="16" y="87"/>
                    <a:pt x="16" y="87"/>
                  </a:cubicBezTo>
                  <a:cubicBezTo>
                    <a:pt x="0" y="133"/>
                    <a:pt x="0" y="133"/>
                    <a:pt x="0" y="133"/>
                  </a:cubicBezTo>
                  <a:cubicBezTo>
                    <a:pt x="33" y="155"/>
                    <a:pt x="33" y="155"/>
                    <a:pt x="33" y="155"/>
                  </a:cubicBezTo>
                  <a:cubicBezTo>
                    <a:pt x="32" y="164"/>
                    <a:pt x="33" y="173"/>
                    <a:pt x="35" y="182"/>
                  </a:cubicBezTo>
                  <a:cubicBezTo>
                    <a:pt x="7" y="208"/>
                    <a:pt x="7" y="208"/>
                    <a:pt x="7" y="208"/>
                  </a:cubicBezTo>
                  <a:cubicBezTo>
                    <a:pt x="29" y="252"/>
                    <a:pt x="29" y="252"/>
                    <a:pt x="29" y="252"/>
                  </a:cubicBezTo>
                  <a:cubicBezTo>
                    <a:pt x="67" y="245"/>
                    <a:pt x="67" y="245"/>
                    <a:pt x="67" y="245"/>
                  </a:cubicBezTo>
                  <a:cubicBezTo>
                    <a:pt x="73" y="252"/>
                    <a:pt x="80" y="256"/>
                    <a:pt x="88" y="261"/>
                  </a:cubicBezTo>
                  <a:cubicBezTo>
                    <a:pt x="87" y="298"/>
                    <a:pt x="87" y="298"/>
                    <a:pt x="87" y="298"/>
                  </a:cubicBezTo>
                  <a:cubicBezTo>
                    <a:pt x="134" y="313"/>
                    <a:pt x="134" y="313"/>
                    <a:pt x="134" y="313"/>
                  </a:cubicBezTo>
                  <a:cubicBezTo>
                    <a:pt x="155" y="283"/>
                    <a:pt x="155" y="283"/>
                    <a:pt x="155" y="283"/>
                  </a:cubicBezTo>
                  <a:cubicBezTo>
                    <a:pt x="164" y="284"/>
                    <a:pt x="173" y="284"/>
                    <a:pt x="181" y="282"/>
                  </a:cubicBezTo>
                  <a:cubicBezTo>
                    <a:pt x="207" y="310"/>
                    <a:pt x="207" y="310"/>
                    <a:pt x="207" y="310"/>
                  </a:cubicBezTo>
                  <a:cubicBezTo>
                    <a:pt x="251" y="288"/>
                    <a:pt x="251" y="288"/>
                    <a:pt x="251" y="288"/>
                  </a:cubicBezTo>
                  <a:cubicBezTo>
                    <a:pt x="244" y="251"/>
                    <a:pt x="244" y="251"/>
                    <a:pt x="244" y="251"/>
                  </a:cubicBezTo>
                  <a:cubicBezTo>
                    <a:pt x="250" y="245"/>
                    <a:pt x="256" y="238"/>
                    <a:pt x="261" y="230"/>
                  </a:cubicBezTo>
                  <a:lnTo>
                    <a:pt x="299" y="232"/>
                  </a:lnTo>
                  <a:close/>
                  <a:moveTo>
                    <a:pt x="139" y="218"/>
                  </a:moveTo>
                  <a:cubicBezTo>
                    <a:pt x="107" y="207"/>
                    <a:pt x="90" y="173"/>
                    <a:pt x="100" y="140"/>
                  </a:cubicBezTo>
                  <a:cubicBezTo>
                    <a:pt x="111" y="108"/>
                    <a:pt x="145" y="91"/>
                    <a:pt x="178" y="101"/>
                  </a:cubicBezTo>
                  <a:cubicBezTo>
                    <a:pt x="210" y="112"/>
                    <a:pt x="227" y="147"/>
                    <a:pt x="217" y="179"/>
                  </a:cubicBezTo>
                  <a:cubicBezTo>
                    <a:pt x="206" y="211"/>
                    <a:pt x="171" y="228"/>
                    <a:pt x="139" y="218"/>
                  </a:cubicBezTo>
                  <a:close/>
                </a:path>
              </a:pathLst>
            </a:custGeom>
            <a:solidFill>
              <a:srgbClr val="FFE0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5"/>
            <p:cNvSpPr/>
            <p:nvPr/>
          </p:nvSpPr>
          <p:spPr>
            <a:xfrm>
              <a:off x="6086475" y="1120775"/>
              <a:ext cx="800100" cy="798513"/>
            </a:xfrm>
            <a:custGeom>
              <a:avLst/>
              <a:gdLst/>
              <a:ahLst/>
              <a:cxnLst/>
              <a:rect l="l" t="t" r="r" b="b"/>
              <a:pathLst>
                <a:path w="182" h="182" extrusionOk="0">
                  <a:moveTo>
                    <a:pt x="163" y="147"/>
                  </a:moveTo>
                  <a:cubicBezTo>
                    <a:pt x="177" y="121"/>
                    <a:pt x="177" y="121"/>
                    <a:pt x="177" y="121"/>
                  </a:cubicBezTo>
                  <a:cubicBezTo>
                    <a:pt x="161" y="106"/>
                    <a:pt x="161" y="106"/>
                    <a:pt x="161" y="106"/>
                  </a:cubicBezTo>
                  <a:cubicBezTo>
                    <a:pt x="162" y="101"/>
                    <a:pt x="163" y="96"/>
                    <a:pt x="163" y="91"/>
                  </a:cubicBezTo>
                  <a:cubicBezTo>
                    <a:pt x="182" y="79"/>
                    <a:pt x="182" y="79"/>
                    <a:pt x="182" y="79"/>
                  </a:cubicBezTo>
                  <a:cubicBezTo>
                    <a:pt x="174" y="52"/>
                    <a:pt x="174" y="52"/>
                    <a:pt x="174" y="52"/>
                  </a:cubicBezTo>
                  <a:cubicBezTo>
                    <a:pt x="152" y="52"/>
                    <a:pt x="152" y="52"/>
                    <a:pt x="152" y="52"/>
                  </a:cubicBezTo>
                  <a:cubicBezTo>
                    <a:pt x="149" y="48"/>
                    <a:pt x="146" y="43"/>
                    <a:pt x="142" y="39"/>
                  </a:cubicBezTo>
                  <a:cubicBezTo>
                    <a:pt x="147" y="16"/>
                    <a:pt x="147" y="16"/>
                    <a:pt x="147" y="16"/>
                  </a:cubicBezTo>
                  <a:cubicBezTo>
                    <a:pt x="122" y="3"/>
                    <a:pt x="122" y="3"/>
                    <a:pt x="122" y="3"/>
                  </a:cubicBezTo>
                  <a:cubicBezTo>
                    <a:pt x="106" y="20"/>
                    <a:pt x="106" y="20"/>
                    <a:pt x="106" y="20"/>
                  </a:cubicBezTo>
                  <a:cubicBezTo>
                    <a:pt x="101" y="19"/>
                    <a:pt x="96" y="19"/>
                    <a:pt x="90" y="19"/>
                  </a:cubicBezTo>
                  <a:cubicBezTo>
                    <a:pt x="78" y="0"/>
                    <a:pt x="78" y="0"/>
                    <a:pt x="78" y="0"/>
                  </a:cubicBezTo>
                  <a:cubicBezTo>
                    <a:pt x="51" y="9"/>
                    <a:pt x="51" y="9"/>
                    <a:pt x="51" y="9"/>
                  </a:cubicBezTo>
                  <a:cubicBezTo>
                    <a:pt x="51" y="31"/>
                    <a:pt x="51" y="31"/>
                    <a:pt x="51" y="31"/>
                  </a:cubicBezTo>
                  <a:cubicBezTo>
                    <a:pt x="47" y="34"/>
                    <a:pt x="43" y="37"/>
                    <a:pt x="39" y="40"/>
                  </a:cubicBezTo>
                  <a:cubicBezTo>
                    <a:pt x="17" y="36"/>
                    <a:pt x="17" y="36"/>
                    <a:pt x="17" y="36"/>
                  </a:cubicBezTo>
                  <a:cubicBezTo>
                    <a:pt x="3" y="61"/>
                    <a:pt x="3" y="61"/>
                    <a:pt x="3" y="61"/>
                  </a:cubicBezTo>
                  <a:cubicBezTo>
                    <a:pt x="20" y="76"/>
                    <a:pt x="20" y="76"/>
                    <a:pt x="20" y="76"/>
                  </a:cubicBezTo>
                  <a:cubicBezTo>
                    <a:pt x="19" y="81"/>
                    <a:pt x="18" y="87"/>
                    <a:pt x="18" y="92"/>
                  </a:cubicBezTo>
                  <a:cubicBezTo>
                    <a:pt x="0" y="104"/>
                    <a:pt x="0" y="104"/>
                    <a:pt x="0" y="104"/>
                  </a:cubicBezTo>
                  <a:cubicBezTo>
                    <a:pt x="8" y="131"/>
                    <a:pt x="8" y="131"/>
                    <a:pt x="8" y="131"/>
                  </a:cubicBezTo>
                  <a:cubicBezTo>
                    <a:pt x="30" y="131"/>
                    <a:pt x="30" y="131"/>
                    <a:pt x="30" y="131"/>
                  </a:cubicBezTo>
                  <a:cubicBezTo>
                    <a:pt x="33" y="135"/>
                    <a:pt x="37" y="139"/>
                    <a:pt x="40" y="142"/>
                  </a:cubicBezTo>
                  <a:cubicBezTo>
                    <a:pt x="36" y="163"/>
                    <a:pt x="36" y="163"/>
                    <a:pt x="36" y="163"/>
                  </a:cubicBezTo>
                  <a:cubicBezTo>
                    <a:pt x="61" y="177"/>
                    <a:pt x="61" y="177"/>
                    <a:pt x="61" y="177"/>
                  </a:cubicBezTo>
                  <a:cubicBezTo>
                    <a:pt x="76" y="161"/>
                    <a:pt x="76" y="161"/>
                    <a:pt x="76" y="161"/>
                  </a:cubicBezTo>
                  <a:cubicBezTo>
                    <a:pt x="81" y="163"/>
                    <a:pt x="86" y="164"/>
                    <a:pt x="92" y="163"/>
                  </a:cubicBezTo>
                  <a:cubicBezTo>
                    <a:pt x="103" y="182"/>
                    <a:pt x="103" y="182"/>
                    <a:pt x="103" y="182"/>
                  </a:cubicBezTo>
                  <a:cubicBezTo>
                    <a:pt x="131" y="174"/>
                    <a:pt x="131" y="174"/>
                    <a:pt x="131" y="174"/>
                  </a:cubicBezTo>
                  <a:cubicBezTo>
                    <a:pt x="130" y="152"/>
                    <a:pt x="130" y="152"/>
                    <a:pt x="130" y="152"/>
                  </a:cubicBezTo>
                  <a:cubicBezTo>
                    <a:pt x="135" y="149"/>
                    <a:pt x="138" y="146"/>
                    <a:pt x="142" y="142"/>
                  </a:cubicBezTo>
                  <a:lnTo>
                    <a:pt x="163" y="147"/>
                  </a:lnTo>
                  <a:close/>
                  <a:moveTo>
                    <a:pt x="74" y="123"/>
                  </a:moveTo>
                  <a:cubicBezTo>
                    <a:pt x="57" y="113"/>
                    <a:pt x="50" y="92"/>
                    <a:pt x="60" y="75"/>
                  </a:cubicBezTo>
                  <a:cubicBezTo>
                    <a:pt x="69" y="57"/>
                    <a:pt x="90" y="51"/>
                    <a:pt x="108" y="60"/>
                  </a:cubicBezTo>
                  <a:cubicBezTo>
                    <a:pt x="125" y="69"/>
                    <a:pt x="131" y="91"/>
                    <a:pt x="122" y="108"/>
                  </a:cubicBezTo>
                  <a:cubicBezTo>
                    <a:pt x="113" y="125"/>
                    <a:pt x="91" y="132"/>
                    <a:pt x="74" y="123"/>
                  </a:cubicBezTo>
                  <a:close/>
                </a:path>
              </a:pathLst>
            </a:custGeom>
            <a:solidFill>
              <a:srgbClr val="FFEC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8" name="Google Shape;498;p5"/>
            <p:cNvSpPr/>
            <p:nvPr/>
          </p:nvSpPr>
          <p:spPr>
            <a:xfrm>
              <a:off x="7694613" y="4965700"/>
              <a:ext cx="636588" cy="736600"/>
            </a:xfrm>
            <a:custGeom>
              <a:avLst/>
              <a:gdLst/>
              <a:ahLst/>
              <a:cxnLst/>
              <a:rect l="l" t="t" r="r" b="b"/>
              <a:pathLst>
                <a:path w="145" h="168" extrusionOk="0">
                  <a:moveTo>
                    <a:pt x="0" y="0"/>
                  </a:moveTo>
                  <a:cubicBezTo>
                    <a:pt x="145" y="168"/>
                    <a:pt x="145" y="168"/>
                    <a:pt x="145" y="168"/>
                  </a:cubicBezTo>
                  <a:cubicBezTo>
                    <a:pt x="145" y="168"/>
                    <a:pt x="145" y="168"/>
                    <a:pt x="145" y="168"/>
                  </a:cubicBezTo>
                  <a:cubicBezTo>
                    <a:pt x="145" y="168"/>
                    <a:pt x="127" y="87"/>
                    <a:pt x="88" y="34"/>
                  </a:cubicBezTo>
                  <a:cubicBezTo>
                    <a:pt x="61" y="23"/>
                    <a:pt x="61" y="23"/>
                    <a:pt x="61" y="23"/>
                  </a:cubicBezTo>
                  <a:cubicBezTo>
                    <a:pt x="60" y="24"/>
                    <a:pt x="58" y="24"/>
                    <a:pt x="57" y="24"/>
                  </a:cubicBezTo>
                  <a:cubicBezTo>
                    <a:pt x="36" y="24"/>
                    <a:pt x="17" y="17"/>
                    <a:pt x="2" y="0"/>
                  </a:cubicBezTo>
                  <a:cubicBezTo>
                    <a:pt x="0" y="0"/>
                    <a:pt x="0" y="0"/>
                    <a:pt x="0" y="0"/>
                  </a:cubicBezTo>
                </a:path>
              </a:pathLst>
            </a:custGeom>
            <a:solidFill>
              <a:srgbClr val="BCC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9" name="Google Shape;499;p5"/>
            <p:cNvSpPr/>
            <p:nvPr/>
          </p:nvSpPr>
          <p:spPr>
            <a:xfrm>
              <a:off x="7475538" y="4948238"/>
              <a:ext cx="855663" cy="754063"/>
            </a:xfrm>
            <a:custGeom>
              <a:avLst/>
              <a:gdLst/>
              <a:ahLst/>
              <a:cxnLst/>
              <a:rect l="l" t="t" r="r" b="b"/>
              <a:pathLst>
                <a:path w="195" h="172" extrusionOk="0">
                  <a:moveTo>
                    <a:pt x="42" y="0"/>
                  </a:moveTo>
                  <a:cubicBezTo>
                    <a:pt x="0" y="96"/>
                    <a:pt x="195" y="172"/>
                    <a:pt x="195" y="172"/>
                  </a:cubicBezTo>
                  <a:cubicBezTo>
                    <a:pt x="195" y="172"/>
                    <a:pt x="195" y="172"/>
                    <a:pt x="195" y="172"/>
                  </a:cubicBezTo>
                  <a:cubicBezTo>
                    <a:pt x="50" y="4"/>
                    <a:pt x="50" y="4"/>
                    <a:pt x="50" y="4"/>
                  </a:cubicBezTo>
                  <a:cubicBezTo>
                    <a:pt x="42" y="0"/>
                    <a:pt x="42" y="0"/>
                    <a:pt x="42" y="0"/>
                  </a:cubicBezTo>
                </a:path>
              </a:pathLst>
            </a:custGeom>
            <a:solidFill>
              <a:srgbClr val="CCD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0" name="Google Shape;500;p5"/>
            <p:cNvSpPr/>
            <p:nvPr/>
          </p:nvSpPr>
          <p:spPr>
            <a:xfrm>
              <a:off x="7361238" y="4799013"/>
              <a:ext cx="842963" cy="355600"/>
            </a:xfrm>
            <a:custGeom>
              <a:avLst/>
              <a:gdLst/>
              <a:ahLst/>
              <a:cxnLst/>
              <a:rect l="l" t="t" r="r" b="b"/>
              <a:pathLst>
                <a:path w="192" h="81" extrusionOk="0">
                  <a:moveTo>
                    <a:pt x="155" y="59"/>
                  </a:moveTo>
                  <a:cubicBezTo>
                    <a:pt x="149" y="61"/>
                    <a:pt x="143" y="61"/>
                    <a:pt x="137" y="61"/>
                  </a:cubicBezTo>
                  <a:cubicBezTo>
                    <a:pt x="164" y="72"/>
                    <a:pt x="164" y="72"/>
                    <a:pt x="164" y="72"/>
                  </a:cubicBezTo>
                  <a:cubicBezTo>
                    <a:pt x="187" y="81"/>
                    <a:pt x="187" y="81"/>
                    <a:pt x="187" y="81"/>
                  </a:cubicBezTo>
                  <a:cubicBezTo>
                    <a:pt x="186" y="80"/>
                    <a:pt x="186" y="80"/>
                    <a:pt x="186" y="79"/>
                  </a:cubicBezTo>
                  <a:cubicBezTo>
                    <a:pt x="186" y="79"/>
                    <a:pt x="186" y="79"/>
                    <a:pt x="186" y="79"/>
                  </a:cubicBezTo>
                  <a:cubicBezTo>
                    <a:pt x="188" y="77"/>
                    <a:pt x="190" y="75"/>
                    <a:pt x="192" y="74"/>
                  </a:cubicBezTo>
                  <a:cubicBezTo>
                    <a:pt x="155" y="59"/>
                    <a:pt x="155" y="59"/>
                    <a:pt x="155" y="59"/>
                  </a:cubicBezTo>
                  <a:moveTo>
                    <a:pt x="3" y="0"/>
                  </a:moveTo>
                  <a:cubicBezTo>
                    <a:pt x="0" y="8"/>
                    <a:pt x="0" y="8"/>
                    <a:pt x="0" y="8"/>
                  </a:cubicBezTo>
                  <a:cubicBezTo>
                    <a:pt x="68" y="34"/>
                    <a:pt x="68" y="34"/>
                    <a:pt x="68" y="34"/>
                  </a:cubicBezTo>
                  <a:cubicBezTo>
                    <a:pt x="76" y="38"/>
                    <a:pt x="76" y="38"/>
                    <a:pt x="76" y="38"/>
                  </a:cubicBezTo>
                  <a:cubicBezTo>
                    <a:pt x="78" y="38"/>
                    <a:pt x="78" y="38"/>
                    <a:pt x="78" y="38"/>
                  </a:cubicBezTo>
                  <a:cubicBezTo>
                    <a:pt x="76" y="36"/>
                    <a:pt x="74" y="34"/>
                    <a:pt x="72" y="31"/>
                  </a:cubicBezTo>
                  <a:cubicBezTo>
                    <a:pt x="72" y="31"/>
                    <a:pt x="72" y="31"/>
                    <a:pt x="72" y="31"/>
                  </a:cubicBezTo>
                  <a:cubicBezTo>
                    <a:pt x="72" y="31"/>
                    <a:pt x="72" y="31"/>
                    <a:pt x="72" y="31"/>
                  </a:cubicBezTo>
                  <a:cubicBezTo>
                    <a:pt x="72" y="31"/>
                    <a:pt x="72" y="31"/>
                    <a:pt x="72" y="31"/>
                  </a:cubicBezTo>
                  <a:cubicBezTo>
                    <a:pt x="73" y="30"/>
                    <a:pt x="73" y="29"/>
                    <a:pt x="73" y="27"/>
                  </a:cubicBezTo>
                  <a:cubicBezTo>
                    <a:pt x="3" y="0"/>
                    <a:pt x="3" y="0"/>
                    <a:pt x="3" y="0"/>
                  </a:cubicBezTo>
                </a:path>
              </a:pathLst>
            </a:custGeom>
            <a:solidFill>
              <a:srgbClr val="CCD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1" name="Google Shape;501;p5"/>
            <p:cNvSpPr/>
            <p:nvPr/>
          </p:nvSpPr>
          <p:spPr>
            <a:xfrm>
              <a:off x="8177213" y="5030788"/>
              <a:ext cx="993775" cy="504825"/>
            </a:xfrm>
            <a:custGeom>
              <a:avLst/>
              <a:gdLst/>
              <a:ahLst/>
              <a:cxnLst/>
              <a:rect l="l" t="t" r="r" b="b"/>
              <a:pathLst>
                <a:path w="226" h="115" extrusionOk="0">
                  <a:moveTo>
                    <a:pt x="57" y="0"/>
                  </a:moveTo>
                  <a:cubicBezTo>
                    <a:pt x="39" y="0"/>
                    <a:pt x="21" y="6"/>
                    <a:pt x="6" y="21"/>
                  </a:cubicBezTo>
                  <a:cubicBezTo>
                    <a:pt x="4" y="22"/>
                    <a:pt x="2" y="24"/>
                    <a:pt x="0" y="26"/>
                  </a:cubicBezTo>
                  <a:cubicBezTo>
                    <a:pt x="0" y="26"/>
                    <a:pt x="0" y="26"/>
                    <a:pt x="0" y="26"/>
                  </a:cubicBezTo>
                  <a:cubicBezTo>
                    <a:pt x="0" y="26"/>
                    <a:pt x="0" y="26"/>
                    <a:pt x="0" y="26"/>
                  </a:cubicBezTo>
                  <a:cubicBezTo>
                    <a:pt x="226" y="115"/>
                    <a:pt x="226" y="115"/>
                    <a:pt x="226" y="115"/>
                  </a:cubicBezTo>
                  <a:cubicBezTo>
                    <a:pt x="226" y="115"/>
                    <a:pt x="136" y="0"/>
                    <a:pt x="57" y="0"/>
                  </a:cubicBezTo>
                </a:path>
              </a:pathLst>
            </a:custGeom>
            <a:solidFill>
              <a:srgbClr val="D2D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2" name="Google Shape;502;p5"/>
            <p:cNvSpPr/>
            <p:nvPr/>
          </p:nvSpPr>
          <p:spPr>
            <a:xfrm>
              <a:off x="8177213" y="5145088"/>
              <a:ext cx="993775" cy="395288"/>
            </a:xfrm>
            <a:custGeom>
              <a:avLst/>
              <a:gdLst/>
              <a:ahLst/>
              <a:cxnLst/>
              <a:rect l="l" t="t" r="r" b="b"/>
              <a:pathLst>
                <a:path w="226" h="90" extrusionOk="0">
                  <a:moveTo>
                    <a:pt x="0" y="0"/>
                  </a:moveTo>
                  <a:cubicBezTo>
                    <a:pt x="0" y="0"/>
                    <a:pt x="0" y="0"/>
                    <a:pt x="0" y="0"/>
                  </a:cubicBezTo>
                  <a:cubicBezTo>
                    <a:pt x="0" y="1"/>
                    <a:pt x="0" y="1"/>
                    <a:pt x="1" y="2"/>
                  </a:cubicBezTo>
                  <a:cubicBezTo>
                    <a:pt x="5" y="79"/>
                    <a:pt x="121" y="90"/>
                    <a:pt x="185" y="90"/>
                  </a:cubicBezTo>
                  <a:cubicBezTo>
                    <a:pt x="210" y="90"/>
                    <a:pt x="226" y="89"/>
                    <a:pt x="226" y="89"/>
                  </a:cubicBezTo>
                  <a:cubicBezTo>
                    <a:pt x="226" y="89"/>
                    <a:pt x="226" y="89"/>
                    <a:pt x="226" y="89"/>
                  </a:cubicBezTo>
                  <a:cubicBezTo>
                    <a:pt x="0" y="0"/>
                    <a:pt x="0" y="0"/>
                    <a:pt x="0" y="0"/>
                  </a:cubicBezTo>
                </a:path>
              </a:pathLst>
            </a:custGeom>
            <a:solidFill>
              <a:srgbClr val="E6E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3" name="Google Shape;503;p5"/>
            <p:cNvSpPr/>
            <p:nvPr/>
          </p:nvSpPr>
          <p:spPr>
            <a:xfrm>
              <a:off x="7677150" y="4649788"/>
              <a:ext cx="996950" cy="285750"/>
            </a:xfrm>
            <a:custGeom>
              <a:avLst/>
              <a:gdLst/>
              <a:ahLst/>
              <a:cxnLst/>
              <a:rect l="l" t="t" r="r" b="b"/>
              <a:pathLst>
                <a:path w="227" h="65" extrusionOk="0">
                  <a:moveTo>
                    <a:pt x="114" y="0"/>
                  </a:moveTo>
                  <a:cubicBezTo>
                    <a:pt x="63" y="0"/>
                    <a:pt x="13" y="13"/>
                    <a:pt x="1" y="61"/>
                  </a:cubicBezTo>
                  <a:cubicBezTo>
                    <a:pt x="1" y="63"/>
                    <a:pt x="1" y="64"/>
                    <a:pt x="0" y="65"/>
                  </a:cubicBezTo>
                  <a:cubicBezTo>
                    <a:pt x="227" y="17"/>
                    <a:pt x="227" y="17"/>
                    <a:pt x="227" y="17"/>
                  </a:cubicBezTo>
                  <a:cubicBezTo>
                    <a:pt x="227" y="17"/>
                    <a:pt x="171" y="0"/>
                    <a:pt x="114" y="0"/>
                  </a:cubicBezTo>
                </a:path>
              </a:pathLst>
            </a:custGeom>
            <a:solidFill>
              <a:srgbClr val="D2D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4" name="Google Shape;504;p5"/>
            <p:cNvSpPr/>
            <p:nvPr/>
          </p:nvSpPr>
          <p:spPr>
            <a:xfrm>
              <a:off x="7677150" y="4724400"/>
              <a:ext cx="996950" cy="346075"/>
            </a:xfrm>
            <a:custGeom>
              <a:avLst/>
              <a:gdLst/>
              <a:ahLst/>
              <a:cxnLst/>
              <a:rect l="l" t="t" r="r" b="b"/>
              <a:pathLst>
                <a:path w="227" h="79" extrusionOk="0">
                  <a:moveTo>
                    <a:pt x="227" y="0"/>
                  </a:moveTo>
                  <a:cubicBezTo>
                    <a:pt x="227" y="0"/>
                    <a:pt x="227" y="0"/>
                    <a:pt x="227" y="0"/>
                  </a:cubicBezTo>
                  <a:cubicBezTo>
                    <a:pt x="0" y="48"/>
                    <a:pt x="0" y="48"/>
                    <a:pt x="0" y="48"/>
                  </a:cubicBezTo>
                  <a:cubicBezTo>
                    <a:pt x="0" y="48"/>
                    <a:pt x="0" y="48"/>
                    <a:pt x="0" y="48"/>
                  </a:cubicBezTo>
                  <a:cubicBezTo>
                    <a:pt x="0" y="48"/>
                    <a:pt x="0" y="48"/>
                    <a:pt x="0" y="48"/>
                  </a:cubicBezTo>
                  <a:cubicBezTo>
                    <a:pt x="2" y="51"/>
                    <a:pt x="4" y="53"/>
                    <a:pt x="6" y="55"/>
                  </a:cubicBezTo>
                  <a:cubicBezTo>
                    <a:pt x="21" y="72"/>
                    <a:pt x="40" y="79"/>
                    <a:pt x="61" y="79"/>
                  </a:cubicBezTo>
                  <a:cubicBezTo>
                    <a:pt x="62" y="79"/>
                    <a:pt x="64" y="79"/>
                    <a:pt x="65" y="78"/>
                  </a:cubicBezTo>
                  <a:cubicBezTo>
                    <a:pt x="71" y="78"/>
                    <a:pt x="77" y="78"/>
                    <a:pt x="83" y="76"/>
                  </a:cubicBezTo>
                  <a:cubicBezTo>
                    <a:pt x="151" y="64"/>
                    <a:pt x="227" y="0"/>
                    <a:pt x="227" y="0"/>
                  </a:cubicBezTo>
                </a:path>
              </a:pathLst>
            </a:custGeom>
            <a:solidFill>
              <a:srgbClr val="E6E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5" name="Google Shape;505;p5"/>
            <p:cNvSpPr/>
            <p:nvPr/>
          </p:nvSpPr>
          <p:spPr>
            <a:xfrm>
              <a:off x="4997450" y="1123950"/>
              <a:ext cx="365125" cy="693738"/>
            </a:xfrm>
            <a:custGeom>
              <a:avLst/>
              <a:gdLst/>
              <a:ahLst/>
              <a:cxnLst/>
              <a:rect l="l" t="t" r="r" b="b"/>
              <a:pathLst>
                <a:path w="83" h="158" extrusionOk="0">
                  <a:moveTo>
                    <a:pt x="1" y="0"/>
                  </a:moveTo>
                  <a:cubicBezTo>
                    <a:pt x="1" y="0"/>
                    <a:pt x="0" y="67"/>
                    <a:pt x="21" y="115"/>
                  </a:cubicBezTo>
                  <a:cubicBezTo>
                    <a:pt x="40" y="128"/>
                    <a:pt x="40" y="128"/>
                    <a:pt x="40" y="128"/>
                  </a:cubicBezTo>
                  <a:cubicBezTo>
                    <a:pt x="58" y="131"/>
                    <a:pt x="73" y="140"/>
                    <a:pt x="82" y="157"/>
                  </a:cubicBezTo>
                  <a:cubicBezTo>
                    <a:pt x="83" y="158"/>
                    <a:pt x="83" y="158"/>
                    <a:pt x="83" y="158"/>
                  </a:cubicBezTo>
                  <a:cubicBezTo>
                    <a:pt x="1" y="0"/>
                    <a:pt x="1" y="0"/>
                    <a:pt x="1" y="0"/>
                  </a:cubicBezTo>
                </a:path>
              </a:pathLst>
            </a:custGeom>
            <a:solidFill>
              <a:srgbClr val="BCC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6" name="Google Shape;506;p5"/>
            <p:cNvSpPr/>
            <p:nvPr/>
          </p:nvSpPr>
          <p:spPr>
            <a:xfrm>
              <a:off x="5002213" y="1123950"/>
              <a:ext cx="606425" cy="711200"/>
            </a:xfrm>
            <a:custGeom>
              <a:avLst/>
              <a:gdLst/>
              <a:ahLst/>
              <a:cxnLst/>
              <a:rect l="l" t="t" r="r" b="b"/>
              <a:pathLst>
                <a:path w="138" h="162" extrusionOk="0">
                  <a:moveTo>
                    <a:pt x="0" y="0"/>
                  </a:moveTo>
                  <a:cubicBezTo>
                    <a:pt x="82" y="158"/>
                    <a:pt x="82" y="158"/>
                    <a:pt x="82" y="158"/>
                  </a:cubicBezTo>
                  <a:cubicBezTo>
                    <a:pt x="88" y="162"/>
                    <a:pt x="88" y="162"/>
                    <a:pt x="88" y="162"/>
                  </a:cubicBezTo>
                  <a:cubicBezTo>
                    <a:pt x="138" y="95"/>
                    <a:pt x="0" y="0"/>
                    <a:pt x="0" y="0"/>
                  </a:cubicBezTo>
                </a:path>
              </a:pathLst>
            </a:custGeom>
            <a:solidFill>
              <a:srgbClr val="CCD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7" name="Google Shape;507;p5"/>
            <p:cNvSpPr/>
            <p:nvPr/>
          </p:nvSpPr>
          <p:spPr>
            <a:xfrm>
              <a:off x="4818063" y="1449388"/>
              <a:ext cx="781050" cy="552450"/>
            </a:xfrm>
            <a:custGeom>
              <a:avLst/>
              <a:gdLst/>
              <a:ahLst/>
              <a:cxnLst/>
              <a:rect l="l" t="t" r="r" b="b"/>
              <a:pathLst>
                <a:path w="178" h="126" extrusionOk="0">
                  <a:moveTo>
                    <a:pt x="123" y="83"/>
                  </a:moveTo>
                  <a:cubicBezTo>
                    <a:pt x="124" y="85"/>
                    <a:pt x="125" y="87"/>
                    <a:pt x="126" y="89"/>
                  </a:cubicBezTo>
                  <a:cubicBezTo>
                    <a:pt x="120" y="89"/>
                    <a:pt x="120" y="89"/>
                    <a:pt x="120" y="89"/>
                  </a:cubicBezTo>
                  <a:cubicBezTo>
                    <a:pt x="126" y="89"/>
                    <a:pt x="126" y="89"/>
                    <a:pt x="126" y="89"/>
                  </a:cubicBezTo>
                  <a:cubicBezTo>
                    <a:pt x="125" y="90"/>
                    <a:pt x="125" y="91"/>
                    <a:pt x="124" y="92"/>
                  </a:cubicBezTo>
                  <a:cubicBezTo>
                    <a:pt x="174" y="126"/>
                    <a:pt x="174" y="126"/>
                    <a:pt x="174" y="126"/>
                  </a:cubicBezTo>
                  <a:cubicBezTo>
                    <a:pt x="178" y="121"/>
                    <a:pt x="178" y="121"/>
                    <a:pt x="178" y="121"/>
                  </a:cubicBezTo>
                  <a:cubicBezTo>
                    <a:pt x="130" y="88"/>
                    <a:pt x="130" y="88"/>
                    <a:pt x="130" y="88"/>
                  </a:cubicBezTo>
                  <a:cubicBezTo>
                    <a:pt x="124" y="84"/>
                    <a:pt x="124" y="84"/>
                    <a:pt x="124" y="84"/>
                  </a:cubicBezTo>
                  <a:cubicBezTo>
                    <a:pt x="123" y="83"/>
                    <a:pt x="123" y="83"/>
                    <a:pt x="123" y="83"/>
                  </a:cubicBezTo>
                  <a:moveTo>
                    <a:pt x="0" y="0"/>
                  </a:moveTo>
                  <a:cubicBezTo>
                    <a:pt x="0" y="0"/>
                    <a:pt x="0" y="0"/>
                    <a:pt x="0" y="0"/>
                  </a:cubicBezTo>
                  <a:cubicBezTo>
                    <a:pt x="46" y="31"/>
                    <a:pt x="46" y="31"/>
                    <a:pt x="46" y="31"/>
                  </a:cubicBezTo>
                  <a:cubicBezTo>
                    <a:pt x="44" y="33"/>
                    <a:pt x="42" y="34"/>
                    <a:pt x="41" y="35"/>
                  </a:cubicBezTo>
                  <a:cubicBezTo>
                    <a:pt x="67" y="52"/>
                    <a:pt x="67" y="52"/>
                    <a:pt x="67" y="52"/>
                  </a:cubicBezTo>
                  <a:cubicBezTo>
                    <a:pt x="71" y="53"/>
                    <a:pt x="76" y="53"/>
                    <a:pt x="81" y="54"/>
                  </a:cubicBezTo>
                  <a:cubicBezTo>
                    <a:pt x="62" y="41"/>
                    <a:pt x="62" y="41"/>
                    <a:pt x="62" y="41"/>
                  </a:cubicBezTo>
                  <a:cubicBezTo>
                    <a:pt x="46" y="30"/>
                    <a:pt x="46" y="30"/>
                    <a:pt x="46" y="30"/>
                  </a:cubicBezTo>
                  <a:cubicBezTo>
                    <a:pt x="46" y="31"/>
                    <a:pt x="46" y="31"/>
                    <a:pt x="46" y="31"/>
                  </a:cubicBezTo>
                  <a:cubicBezTo>
                    <a:pt x="0" y="0"/>
                    <a:pt x="0" y="0"/>
                    <a:pt x="0" y="0"/>
                  </a:cubicBezTo>
                </a:path>
              </a:pathLst>
            </a:custGeom>
            <a:solidFill>
              <a:srgbClr val="CCD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8" name="Google Shape;508;p5"/>
            <p:cNvSpPr/>
            <p:nvPr/>
          </p:nvSpPr>
          <p:spPr>
            <a:xfrm>
              <a:off x="4316413" y="1106488"/>
              <a:ext cx="703263" cy="531813"/>
            </a:xfrm>
            <a:custGeom>
              <a:avLst/>
              <a:gdLst/>
              <a:ahLst/>
              <a:cxnLst/>
              <a:rect l="l" t="t" r="r" b="b"/>
              <a:pathLst>
                <a:path w="160" h="121" extrusionOk="0">
                  <a:moveTo>
                    <a:pt x="0" y="0"/>
                  </a:moveTo>
                  <a:cubicBezTo>
                    <a:pt x="0" y="0"/>
                    <a:pt x="57" y="121"/>
                    <a:pt x="125" y="121"/>
                  </a:cubicBezTo>
                  <a:cubicBezTo>
                    <a:pt x="135" y="121"/>
                    <a:pt x="145" y="119"/>
                    <a:pt x="155" y="113"/>
                  </a:cubicBezTo>
                  <a:cubicBezTo>
                    <a:pt x="156" y="112"/>
                    <a:pt x="158" y="111"/>
                    <a:pt x="160" y="109"/>
                  </a:cubicBezTo>
                  <a:cubicBezTo>
                    <a:pt x="114" y="78"/>
                    <a:pt x="114" y="78"/>
                    <a:pt x="114" y="78"/>
                  </a:cubicBezTo>
                  <a:cubicBezTo>
                    <a:pt x="0" y="0"/>
                    <a:pt x="0" y="0"/>
                    <a:pt x="0" y="0"/>
                  </a:cubicBezTo>
                </a:path>
              </a:pathLst>
            </a:custGeom>
            <a:solidFill>
              <a:srgbClr val="D2D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09" name="Google Shape;509;p5"/>
            <p:cNvSpPr/>
            <p:nvPr/>
          </p:nvSpPr>
          <p:spPr>
            <a:xfrm>
              <a:off x="4316413" y="1106488"/>
              <a:ext cx="765175" cy="479425"/>
            </a:xfrm>
            <a:custGeom>
              <a:avLst/>
              <a:gdLst/>
              <a:ahLst/>
              <a:cxnLst/>
              <a:rect l="l" t="t" r="r" b="b"/>
              <a:pathLst>
                <a:path w="174" h="109" extrusionOk="0">
                  <a:moveTo>
                    <a:pt x="0" y="0"/>
                  </a:moveTo>
                  <a:cubicBezTo>
                    <a:pt x="114" y="78"/>
                    <a:pt x="114" y="78"/>
                    <a:pt x="114" y="78"/>
                  </a:cubicBezTo>
                  <a:cubicBezTo>
                    <a:pt x="160" y="109"/>
                    <a:pt x="160" y="109"/>
                    <a:pt x="160" y="109"/>
                  </a:cubicBezTo>
                  <a:cubicBezTo>
                    <a:pt x="160" y="109"/>
                    <a:pt x="160" y="109"/>
                    <a:pt x="160" y="108"/>
                  </a:cubicBezTo>
                  <a:cubicBezTo>
                    <a:pt x="174" y="23"/>
                    <a:pt x="0" y="0"/>
                    <a:pt x="0" y="0"/>
                  </a:cubicBezTo>
                </a:path>
              </a:pathLst>
            </a:custGeom>
            <a:solidFill>
              <a:srgbClr val="E6E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0" name="Google Shape;510;p5"/>
            <p:cNvSpPr/>
            <p:nvPr/>
          </p:nvSpPr>
          <p:spPr>
            <a:xfrm>
              <a:off x="4559300" y="1827213"/>
              <a:ext cx="811213" cy="166688"/>
            </a:xfrm>
            <a:custGeom>
              <a:avLst/>
              <a:gdLst/>
              <a:ahLst/>
              <a:cxnLst/>
              <a:rect l="l" t="t" r="r" b="b"/>
              <a:pathLst>
                <a:path w="185" h="38" extrusionOk="0">
                  <a:moveTo>
                    <a:pt x="0" y="0"/>
                  </a:moveTo>
                  <a:cubicBezTo>
                    <a:pt x="0" y="0"/>
                    <a:pt x="68" y="38"/>
                    <a:pt x="123" y="38"/>
                  </a:cubicBezTo>
                  <a:cubicBezTo>
                    <a:pt x="149" y="38"/>
                    <a:pt x="171" y="30"/>
                    <a:pt x="183" y="6"/>
                  </a:cubicBezTo>
                  <a:cubicBezTo>
                    <a:pt x="184" y="5"/>
                    <a:pt x="184" y="4"/>
                    <a:pt x="185" y="3"/>
                  </a:cubicBezTo>
                  <a:cubicBezTo>
                    <a:pt x="179" y="3"/>
                    <a:pt x="179" y="3"/>
                    <a:pt x="179" y="3"/>
                  </a:cubicBezTo>
                  <a:cubicBezTo>
                    <a:pt x="0" y="0"/>
                    <a:pt x="0" y="0"/>
                    <a:pt x="0" y="0"/>
                  </a:cubicBezTo>
                </a:path>
              </a:pathLst>
            </a:custGeom>
            <a:solidFill>
              <a:srgbClr val="D2D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1" name="Google Shape;511;p5"/>
            <p:cNvSpPr/>
            <p:nvPr/>
          </p:nvSpPr>
          <p:spPr>
            <a:xfrm>
              <a:off x="4559300" y="1677988"/>
              <a:ext cx="811213" cy="161925"/>
            </a:xfrm>
            <a:custGeom>
              <a:avLst/>
              <a:gdLst/>
              <a:ahLst/>
              <a:cxnLst/>
              <a:rect l="l" t="t" r="r" b="b"/>
              <a:pathLst>
                <a:path w="185" h="37" extrusionOk="0">
                  <a:moveTo>
                    <a:pt x="120" y="0"/>
                  </a:moveTo>
                  <a:cubicBezTo>
                    <a:pt x="66" y="0"/>
                    <a:pt x="0" y="34"/>
                    <a:pt x="0" y="34"/>
                  </a:cubicBezTo>
                  <a:cubicBezTo>
                    <a:pt x="179" y="37"/>
                    <a:pt x="179" y="37"/>
                    <a:pt x="179" y="37"/>
                  </a:cubicBezTo>
                  <a:cubicBezTo>
                    <a:pt x="185" y="37"/>
                    <a:pt x="185" y="37"/>
                    <a:pt x="185" y="37"/>
                  </a:cubicBezTo>
                  <a:cubicBezTo>
                    <a:pt x="184" y="35"/>
                    <a:pt x="183" y="33"/>
                    <a:pt x="182" y="31"/>
                  </a:cubicBezTo>
                  <a:cubicBezTo>
                    <a:pt x="173" y="14"/>
                    <a:pt x="158" y="5"/>
                    <a:pt x="140" y="2"/>
                  </a:cubicBezTo>
                  <a:cubicBezTo>
                    <a:pt x="135" y="1"/>
                    <a:pt x="130" y="1"/>
                    <a:pt x="126" y="0"/>
                  </a:cubicBezTo>
                  <a:cubicBezTo>
                    <a:pt x="124" y="0"/>
                    <a:pt x="122" y="0"/>
                    <a:pt x="120" y="0"/>
                  </a:cubicBezTo>
                </a:path>
              </a:pathLst>
            </a:custGeom>
            <a:solidFill>
              <a:srgbClr val="E6E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2" name="Google Shape;512;p5"/>
            <p:cNvSpPr/>
            <p:nvPr/>
          </p:nvSpPr>
          <p:spPr>
            <a:xfrm>
              <a:off x="4149725" y="1546225"/>
              <a:ext cx="4198938" cy="4195763"/>
            </a:xfrm>
            <a:prstGeom prst="ellipse">
              <a:avLst/>
            </a:prstGeom>
            <a:solidFill>
              <a:srgbClr val="C0D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3" name="Google Shape;513;p5"/>
            <p:cNvSpPr/>
            <p:nvPr/>
          </p:nvSpPr>
          <p:spPr>
            <a:xfrm>
              <a:off x="4502150" y="1892300"/>
              <a:ext cx="3500438" cy="349885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4" name="Google Shape;514;p5"/>
            <p:cNvSpPr/>
            <p:nvPr/>
          </p:nvSpPr>
          <p:spPr>
            <a:xfrm>
              <a:off x="4852988" y="2243138"/>
              <a:ext cx="2794000" cy="2797175"/>
            </a:xfrm>
            <a:prstGeom prst="ellipse">
              <a:avLst/>
            </a:prstGeom>
            <a:solidFill>
              <a:srgbClr val="D7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5" name="Google Shape;515;p5"/>
            <p:cNvSpPr/>
            <p:nvPr/>
          </p:nvSpPr>
          <p:spPr>
            <a:xfrm>
              <a:off x="5178425" y="2573338"/>
              <a:ext cx="2143125" cy="2141538"/>
            </a:xfrm>
            <a:prstGeom prst="ellipse">
              <a:avLst/>
            </a:prstGeom>
            <a:solidFill>
              <a:srgbClr val="8CA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6" name="Google Shape;516;p5"/>
            <p:cNvSpPr/>
            <p:nvPr/>
          </p:nvSpPr>
          <p:spPr>
            <a:xfrm>
              <a:off x="5573713" y="2963863"/>
              <a:ext cx="1352550" cy="1355725"/>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7" name="Google Shape;517;p5"/>
            <p:cNvSpPr/>
            <p:nvPr/>
          </p:nvSpPr>
          <p:spPr>
            <a:xfrm>
              <a:off x="5872163" y="3267075"/>
              <a:ext cx="755650" cy="754063"/>
            </a:xfrm>
            <a:prstGeom prst="ellipse">
              <a:avLst/>
            </a:pr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8" name="Google Shape;518;p5"/>
            <p:cNvSpPr/>
            <p:nvPr/>
          </p:nvSpPr>
          <p:spPr>
            <a:xfrm>
              <a:off x="6157913" y="3548063"/>
              <a:ext cx="188913" cy="188913"/>
            </a:xfrm>
            <a:prstGeom prst="ellipse">
              <a:avLst/>
            </a:prstGeom>
            <a:solidFill>
              <a:srgbClr val="E340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19" name="Google Shape;519;p5"/>
            <p:cNvSpPr/>
            <p:nvPr/>
          </p:nvSpPr>
          <p:spPr>
            <a:xfrm>
              <a:off x="7993063" y="1339850"/>
              <a:ext cx="561975" cy="557213"/>
            </a:xfrm>
            <a:custGeom>
              <a:avLst/>
              <a:gdLst/>
              <a:ahLst/>
              <a:cxnLst/>
              <a:rect l="l" t="t" r="r" b="b"/>
              <a:pathLst>
                <a:path w="128" h="127" extrusionOk="0">
                  <a:moveTo>
                    <a:pt x="105" y="23"/>
                  </a:moveTo>
                  <a:cubicBezTo>
                    <a:pt x="128" y="45"/>
                    <a:pt x="128" y="82"/>
                    <a:pt x="105" y="105"/>
                  </a:cubicBezTo>
                  <a:cubicBezTo>
                    <a:pt x="82" y="127"/>
                    <a:pt x="45" y="127"/>
                    <a:pt x="23" y="105"/>
                  </a:cubicBezTo>
                  <a:cubicBezTo>
                    <a:pt x="0" y="82"/>
                    <a:pt x="0" y="45"/>
                    <a:pt x="23" y="23"/>
                  </a:cubicBezTo>
                  <a:cubicBezTo>
                    <a:pt x="45" y="0"/>
                    <a:pt x="82" y="0"/>
                    <a:pt x="105" y="23"/>
                  </a:cubicBezTo>
                  <a:close/>
                </a:path>
              </a:pathLst>
            </a:custGeom>
            <a:solidFill>
              <a:srgbClr val="E340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0" name="Google Shape;520;p5"/>
            <p:cNvSpPr/>
            <p:nvPr/>
          </p:nvSpPr>
          <p:spPr>
            <a:xfrm>
              <a:off x="7707313" y="1160463"/>
              <a:ext cx="541338" cy="855663"/>
            </a:xfrm>
            <a:custGeom>
              <a:avLst/>
              <a:gdLst/>
              <a:ahLst/>
              <a:cxnLst/>
              <a:rect l="l" t="t" r="r" b="b"/>
              <a:pathLst>
                <a:path w="123" h="195" extrusionOk="0">
                  <a:moveTo>
                    <a:pt x="123" y="90"/>
                  </a:moveTo>
                  <a:cubicBezTo>
                    <a:pt x="121" y="59"/>
                    <a:pt x="121" y="59"/>
                    <a:pt x="121" y="59"/>
                  </a:cubicBezTo>
                  <a:cubicBezTo>
                    <a:pt x="119" y="24"/>
                    <a:pt x="86" y="0"/>
                    <a:pt x="53" y="9"/>
                  </a:cubicBezTo>
                  <a:cubicBezTo>
                    <a:pt x="35" y="14"/>
                    <a:pt x="20" y="29"/>
                    <a:pt x="15" y="47"/>
                  </a:cubicBezTo>
                  <a:cubicBezTo>
                    <a:pt x="14" y="49"/>
                    <a:pt x="14" y="49"/>
                    <a:pt x="14" y="49"/>
                  </a:cubicBezTo>
                  <a:cubicBezTo>
                    <a:pt x="0" y="100"/>
                    <a:pt x="11" y="153"/>
                    <a:pt x="42" y="195"/>
                  </a:cubicBezTo>
                  <a:lnTo>
                    <a:pt x="123" y="90"/>
                  </a:ln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1" name="Google Shape;521;p5"/>
            <p:cNvSpPr/>
            <p:nvPr/>
          </p:nvSpPr>
          <p:spPr>
            <a:xfrm>
              <a:off x="7878763" y="1643063"/>
              <a:ext cx="852488" cy="539750"/>
            </a:xfrm>
            <a:custGeom>
              <a:avLst/>
              <a:gdLst/>
              <a:ahLst/>
              <a:cxnLst/>
              <a:rect l="l" t="t" r="r" b="b"/>
              <a:pathLst>
                <a:path w="194" h="123" extrusionOk="0">
                  <a:moveTo>
                    <a:pt x="104" y="0"/>
                  </a:moveTo>
                  <a:cubicBezTo>
                    <a:pt x="136" y="2"/>
                    <a:pt x="136" y="2"/>
                    <a:pt x="136" y="2"/>
                  </a:cubicBezTo>
                  <a:cubicBezTo>
                    <a:pt x="170" y="4"/>
                    <a:pt x="194" y="37"/>
                    <a:pt x="185" y="71"/>
                  </a:cubicBezTo>
                  <a:cubicBezTo>
                    <a:pt x="180" y="89"/>
                    <a:pt x="166" y="103"/>
                    <a:pt x="148" y="108"/>
                  </a:cubicBezTo>
                  <a:cubicBezTo>
                    <a:pt x="145" y="109"/>
                    <a:pt x="145" y="109"/>
                    <a:pt x="145" y="109"/>
                  </a:cubicBezTo>
                  <a:cubicBezTo>
                    <a:pt x="95" y="123"/>
                    <a:pt x="41" y="113"/>
                    <a:pt x="0" y="81"/>
                  </a:cubicBezTo>
                  <a:lnTo>
                    <a:pt x="104" y="0"/>
                  </a:ln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2" name="Google Shape;522;p5"/>
            <p:cNvSpPr/>
            <p:nvPr/>
          </p:nvSpPr>
          <p:spPr>
            <a:xfrm>
              <a:off x="6223000" y="3143250"/>
              <a:ext cx="522288" cy="522288"/>
            </a:xfrm>
            <a:custGeom>
              <a:avLst/>
              <a:gdLst/>
              <a:ahLst/>
              <a:cxnLst/>
              <a:rect l="l" t="t" r="r" b="b"/>
              <a:pathLst>
                <a:path w="329" h="329" extrusionOk="0">
                  <a:moveTo>
                    <a:pt x="329" y="39"/>
                  </a:moveTo>
                  <a:lnTo>
                    <a:pt x="25" y="329"/>
                  </a:lnTo>
                  <a:lnTo>
                    <a:pt x="0" y="307"/>
                  </a:lnTo>
                  <a:lnTo>
                    <a:pt x="291" y="0"/>
                  </a:lnTo>
                  <a:lnTo>
                    <a:pt x="329" y="39"/>
                  </a:lnTo>
                  <a:close/>
                </a:path>
              </a:pathLst>
            </a:custGeom>
            <a:solidFill>
              <a:srgbClr val="E2E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3" name="Google Shape;523;p5"/>
            <p:cNvSpPr/>
            <p:nvPr/>
          </p:nvSpPr>
          <p:spPr>
            <a:xfrm>
              <a:off x="6578600" y="1554163"/>
              <a:ext cx="1757363" cy="1760538"/>
            </a:xfrm>
            <a:custGeom>
              <a:avLst/>
              <a:gdLst/>
              <a:ahLst/>
              <a:cxnLst/>
              <a:rect l="l" t="t" r="r" b="b"/>
              <a:pathLst>
                <a:path w="1107" h="1109" extrusionOk="0">
                  <a:moveTo>
                    <a:pt x="1107" y="56"/>
                  </a:moveTo>
                  <a:lnTo>
                    <a:pt x="105" y="1109"/>
                  </a:lnTo>
                  <a:lnTo>
                    <a:pt x="0" y="1004"/>
                  </a:lnTo>
                  <a:lnTo>
                    <a:pt x="1052" y="0"/>
                  </a:lnTo>
                  <a:lnTo>
                    <a:pt x="1107" y="56"/>
                  </a:lnTo>
                  <a:close/>
                </a:path>
              </a:pathLst>
            </a:custGeom>
            <a:solidFill>
              <a:srgbClr val="E2E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4" name="Google Shape;524;p5"/>
            <p:cNvSpPr/>
            <p:nvPr/>
          </p:nvSpPr>
          <p:spPr>
            <a:xfrm>
              <a:off x="6342063" y="3090863"/>
              <a:ext cx="457200" cy="457200"/>
            </a:xfrm>
            <a:custGeom>
              <a:avLst/>
              <a:gdLst/>
              <a:ahLst/>
              <a:cxnLst/>
              <a:rect l="l" t="t" r="r" b="b"/>
              <a:pathLst>
                <a:path w="288" h="288" extrusionOk="0">
                  <a:moveTo>
                    <a:pt x="288" y="105"/>
                  </a:moveTo>
                  <a:lnTo>
                    <a:pt x="105" y="288"/>
                  </a:lnTo>
                  <a:lnTo>
                    <a:pt x="0" y="183"/>
                  </a:lnTo>
                  <a:lnTo>
                    <a:pt x="182" y="0"/>
                  </a:lnTo>
                  <a:lnTo>
                    <a:pt x="288" y="105"/>
                  </a:lnTo>
                  <a:close/>
                </a:path>
              </a:pathLst>
            </a:custGeom>
            <a:solidFill>
              <a:srgbClr val="4B78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5" name="Google Shape;525;p5"/>
            <p:cNvSpPr/>
            <p:nvPr/>
          </p:nvSpPr>
          <p:spPr>
            <a:xfrm>
              <a:off x="3184525" y="5057775"/>
              <a:ext cx="723900" cy="684213"/>
            </a:xfrm>
            <a:prstGeom prst="rect">
              <a:avLst/>
            </a:prstGeom>
            <a:solidFill>
              <a:srgbClr val="FFE0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6" name="Google Shape;526;p5"/>
            <p:cNvSpPr/>
            <p:nvPr/>
          </p:nvSpPr>
          <p:spPr>
            <a:xfrm>
              <a:off x="4184650" y="4227513"/>
              <a:ext cx="730250" cy="1514475"/>
            </a:xfrm>
            <a:prstGeom prst="rect">
              <a:avLst/>
            </a:prstGeom>
            <a:solidFill>
              <a:srgbClr val="FFCC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7" name="Google Shape;527;p5"/>
            <p:cNvSpPr/>
            <p:nvPr/>
          </p:nvSpPr>
          <p:spPr>
            <a:xfrm>
              <a:off x="4233863" y="1941513"/>
              <a:ext cx="206375" cy="149225"/>
            </a:xfrm>
            <a:custGeom>
              <a:avLst/>
              <a:gdLst/>
              <a:ahLst/>
              <a:cxnLst/>
              <a:rect l="l" t="t" r="r" b="b"/>
              <a:pathLst>
                <a:path w="47" h="34" extrusionOk="0">
                  <a:moveTo>
                    <a:pt x="47" y="0"/>
                  </a:moveTo>
                  <a:cubicBezTo>
                    <a:pt x="47" y="16"/>
                    <a:pt x="47" y="16"/>
                    <a:pt x="47" y="16"/>
                  </a:cubicBezTo>
                  <a:cubicBezTo>
                    <a:pt x="47" y="21"/>
                    <a:pt x="46" y="26"/>
                    <a:pt x="44" y="30"/>
                  </a:cubicBezTo>
                  <a:cubicBezTo>
                    <a:pt x="42" y="33"/>
                    <a:pt x="42" y="33"/>
                    <a:pt x="42" y="33"/>
                  </a:cubicBezTo>
                  <a:cubicBezTo>
                    <a:pt x="12" y="34"/>
                    <a:pt x="12" y="34"/>
                    <a:pt x="12" y="34"/>
                  </a:cubicBezTo>
                  <a:cubicBezTo>
                    <a:pt x="11" y="33"/>
                    <a:pt x="11" y="33"/>
                    <a:pt x="11" y="33"/>
                  </a:cubicBezTo>
                  <a:cubicBezTo>
                    <a:pt x="4" y="27"/>
                    <a:pt x="0" y="17"/>
                    <a:pt x="0" y="7"/>
                  </a:cubicBezTo>
                  <a:cubicBezTo>
                    <a:pt x="0" y="3"/>
                    <a:pt x="0" y="3"/>
                    <a:pt x="0" y="3"/>
                  </a:cubicBezTo>
                  <a:lnTo>
                    <a:pt x="47" y="0"/>
                  </a:ln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8" name="Google Shape;528;p5"/>
            <p:cNvSpPr/>
            <p:nvPr/>
          </p:nvSpPr>
          <p:spPr>
            <a:xfrm>
              <a:off x="4221163" y="1931988"/>
              <a:ext cx="52388" cy="101600"/>
            </a:xfrm>
            <a:custGeom>
              <a:avLst/>
              <a:gdLst/>
              <a:ahLst/>
              <a:cxnLst/>
              <a:rect l="l" t="t" r="r" b="b"/>
              <a:pathLst>
                <a:path w="12" h="23" extrusionOk="0">
                  <a:moveTo>
                    <a:pt x="6" y="0"/>
                  </a:moveTo>
                  <a:cubicBezTo>
                    <a:pt x="6" y="0"/>
                    <a:pt x="6" y="0"/>
                    <a:pt x="6" y="0"/>
                  </a:cubicBezTo>
                  <a:cubicBezTo>
                    <a:pt x="3" y="0"/>
                    <a:pt x="0" y="2"/>
                    <a:pt x="0" y="5"/>
                  </a:cubicBezTo>
                  <a:cubicBezTo>
                    <a:pt x="0" y="15"/>
                    <a:pt x="0" y="15"/>
                    <a:pt x="0" y="15"/>
                  </a:cubicBezTo>
                  <a:cubicBezTo>
                    <a:pt x="0" y="19"/>
                    <a:pt x="4" y="23"/>
                    <a:pt x="8" y="23"/>
                  </a:cubicBezTo>
                  <a:cubicBezTo>
                    <a:pt x="10" y="23"/>
                    <a:pt x="11" y="22"/>
                    <a:pt x="12" y="20"/>
                  </a:cubicBezTo>
                  <a:cubicBezTo>
                    <a:pt x="12" y="5"/>
                    <a:pt x="12" y="5"/>
                    <a:pt x="12" y="5"/>
                  </a:cubicBezTo>
                  <a:cubicBezTo>
                    <a:pt x="12" y="2"/>
                    <a:pt x="9" y="0"/>
                    <a:pt x="6" y="0"/>
                  </a:cubicBez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9" name="Google Shape;529;p5"/>
            <p:cNvSpPr/>
            <p:nvPr/>
          </p:nvSpPr>
          <p:spPr>
            <a:xfrm>
              <a:off x="4233863" y="1884363"/>
              <a:ext cx="52388" cy="104775"/>
            </a:xfrm>
            <a:custGeom>
              <a:avLst/>
              <a:gdLst/>
              <a:ahLst/>
              <a:cxnLst/>
              <a:rect l="l" t="t" r="r" b="b"/>
              <a:pathLst>
                <a:path w="12" h="24" extrusionOk="0">
                  <a:moveTo>
                    <a:pt x="6" y="0"/>
                  </a:moveTo>
                  <a:cubicBezTo>
                    <a:pt x="6" y="0"/>
                    <a:pt x="6" y="0"/>
                    <a:pt x="6" y="0"/>
                  </a:cubicBezTo>
                  <a:cubicBezTo>
                    <a:pt x="3" y="0"/>
                    <a:pt x="0" y="3"/>
                    <a:pt x="0" y="6"/>
                  </a:cubicBezTo>
                  <a:cubicBezTo>
                    <a:pt x="0" y="18"/>
                    <a:pt x="0" y="18"/>
                    <a:pt x="0" y="18"/>
                  </a:cubicBezTo>
                  <a:cubicBezTo>
                    <a:pt x="0" y="21"/>
                    <a:pt x="3" y="24"/>
                    <a:pt x="6" y="24"/>
                  </a:cubicBezTo>
                  <a:cubicBezTo>
                    <a:pt x="9" y="24"/>
                    <a:pt x="12" y="21"/>
                    <a:pt x="12" y="18"/>
                  </a:cubicBezTo>
                  <a:cubicBezTo>
                    <a:pt x="12" y="6"/>
                    <a:pt x="12" y="6"/>
                    <a:pt x="12" y="6"/>
                  </a:cubicBezTo>
                  <a:cubicBezTo>
                    <a:pt x="12" y="3"/>
                    <a:pt x="9" y="0"/>
                    <a:pt x="6" y="0"/>
                  </a:cubicBez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0" name="Google Shape;530;p5"/>
            <p:cNvSpPr/>
            <p:nvPr/>
          </p:nvSpPr>
          <p:spPr>
            <a:xfrm>
              <a:off x="4281488" y="1862138"/>
              <a:ext cx="57150" cy="127000"/>
            </a:xfrm>
            <a:custGeom>
              <a:avLst/>
              <a:gdLst/>
              <a:ahLst/>
              <a:cxnLst/>
              <a:rect l="l" t="t" r="r" b="b"/>
              <a:pathLst>
                <a:path w="13" h="29" extrusionOk="0">
                  <a:moveTo>
                    <a:pt x="7" y="0"/>
                  </a:moveTo>
                  <a:cubicBezTo>
                    <a:pt x="7" y="0"/>
                    <a:pt x="7" y="0"/>
                    <a:pt x="7" y="0"/>
                  </a:cubicBezTo>
                  <a:cubicBezTo>
                    <a:pt x="4" y="0"/>
                    <a:pt x="1" y="3"/>
                    <a:pt x="1" y="6"/>
                  </a:cubicBezTo>
                  <a:cubicBezTo>
                    <a:pt x="1" y="23"/>
                    <a:pt x="1" y="23"/>
                    <a:pt x="1" y="23"/>
                  </a:cubicBezTo>
                  <a:cubicBezTo>
                    <a:pt x="0" y="26"/>
                    <a:pt x="3" y="29"/>
                    <a:pt x="7" y="29"/>
                  </a:cubicBezTo>
                  <a:cubicBezTo>
                    <a:pt x="10" y="29"/>
                    <a:pt x="13" y="26"/>
                    <a:pt x="13" y="23"/>
                  </a:cubicBezTo>
                  <a:cubicBezTo>
                    <a:pt x="13" y="6"/>
                    <a:pt x="13" y="6"/>
                    <a:pt x="13" y="6"/>
                  </a:cubicBezTo>
                  <a:cubicBezTo>
                    <a:pt x="13" y="3"/>
                    <a:pt x="10" y="0"/>
                    <a:pt x="7" y="0"/>
                  </a:cubicBez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1" name="Google Shape;531;p5"/>
            <p:cNvSpPr/>
            <p:nvPr/>
          </p:nvSpPr>
          <p:spPr>
            <a:xfrm>
              <a:off x="4338638" y="1866900"/>
              <a:ext cx="49213" cy="122238"/>
            </a:xfrm>
            <a:custGeom>
              <a:avLst/>
              <a:gdLst/>
              <a:ahLst/>
              <a:cxnLst/>
              <a:rect l="l" t="t" r="r" b="b"/>
              <a:pathLst>
                <a:path w="11" h="28" extrusionOk="0">
                  <a:moveTo>
                    <a:pt x="5" y="0"/>
                  </a:moveTo>
                  <a:cubicBezTo>
                    <a:pt x="5" y="0"/>
                    <a:pt x="5" y="0"/>
                    <a:pt x="5" y="0"/>
                  </a:cubicBezTo>
                  <a:cubicBezTo>
                    <a:pt x="2" y="0"/>
                    <a:pt x="0" y="3"/>
                    <a:pt x="0" y="6"/>
                  </a:cubicBezTo>
                  <a:cubicBezTo>
                    <a:pt x="0" y="22"/>
                    <a:pt x="0" y="22"/>
                    <a:pt x="0" y="22"/>
                  </a:cubicBezTo>
                  <a:cubicBezTo>
                    <a:pt x="0" y="25"/>
                    <a:pt x="2" y="28"/>
                    <a:pt x="5" y="28"/>
                  </a:cubicBezTo>
                  <a:cubicBezTo>
                    <a:pt x="9" y="28"/>
                    <a:pt x="11" y="25"/>
                    <a:pt x="11" y="22"/>
                  </a:cubicBezTo>
                  <a:cubicBezTo>
                    <a:pt x="11" y="6"/>
                    <a:pt x="11" y="6"/>
                    <a:pt x="11" y="6"/>
                  </a:cubicBezTo>
                  <a:cubicBezTo>
                    <a:pt x="11" y="3"/>
                    <a:pt x="9" y="0"/>
                    <a:pt x="5" y="0"/>
                  </a:cubicBez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2" name="Google Shape;532;p5"/>
            <p:cNvSpPr/>
            <p:nvPr/>
          </p:nvSpPr>
          <p:spPr>
            <a:xfrm>
              <a:off x="4387850" y="1884363"/>
              <a:ext cx="52388" cy="104775"/>
            </a:xfrm>
            <a:custGeom>
              <a:avLst/>
              <a:gdLst/>
              <a:ahLst/>
              <a:cxnLst/>
              <a:rect l="l" t="t" r="r" b="b"/>
              <a:pathLst>
                <a:path w="12" h="24" extrusionOk="0">
                  <a:moveTo>
                    <a:pt x="6" y="0"/>
                  </a:moveTo>
                  <a:cubicBezTo>
                    <a:pt x="6" y="0"/>
                    <a:pt x="6" y="0"/>
                    <a:pt x="6" y="0"/>
                  </a:cubicBezTo>
                  <a:cubicBezTo>
                    <a:pt x="3" y="0"/>
                    <a:pt x="0" y="3"/>
                    <a:pt x="0" y="6"/>
                  </a:cubicBezTo>
                  <a:cubicBezTo>
                    <a:pt x="0" y="18"/>
                    <a:pt x="0" y="18"/>
                    <a:pt x="0" y="18"/>
                  </a:cubicBezTo>
                  <a:cubicBezTo>
                    <a:pt x="0" y="21"/>
                    <a:pt x="3" y="24"/>
                    <a:pt x="6" y="24"/>
                  </a:cubicBezTo>
                  <a:cubicBezTo>
                    <a:pt x="9" y="24"/>
                    <a:pt x="12" y="21"/>
                    <a:pt x="12" y="18"/>
                  </a:cubicBezTo>
                  <a:cubicBezTo>
                    <a:pt x="12" y="6"/>
                    <a:pt x="12" y="6"/>
                    <a:pt x="12" y="6"/>
                  </a:cubicBezTo>
                  <a:cubicBezTo>
                    <a:pt x="12" y="3"/>
                    <a:pt x="9" y="0"/>
                    <a:pt x="6" y="0"/>
                  </a:cubicBez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3" name="Google Shape;533;p5"/>
            <p:cNvSpPr/>
            <p:nvPr/>
          </p:nvSpPr>
          <p:spPr>
            <a:xfrm>
              <a:off x="3386138" y="4960938"/>
              <a:ext cx="303213" cy="96838"/>
            </a:xfrm>
            <a:custGeom>
              <a:avLst/>
              <a:gdLst/>
              <a:ahLst/>
              <a:cxnLst/>
              <a:rect l="l" t="t" r="r" b="b"/>
              <a:pathLst>
                <a:path w="69" h="22" extrusionOk="0">
                  <a:moveTo>
                    <a:pt x="11" y="0"/>
                  </a:moveTo>
                  <a:cubicBezTo>
                    <a:pt x="0" y="22"/>
                    <a:pt x="0" y="22"/>
                    <a:pt x="0" y="22"/>
                  </a:cubicBezTo>
                  <a:cubicBezTo>
                    <a:pt x="69" y="22"/>
                    <a:pt x="69" y="22"/>
                    <a:pt x="69" y="22"/>
                  </a:cubicBezTo>
                  <a:cubicBezTo>
                    <a:pt x="66" y="13"/>
                    <a:pt x="58" y="8"/>
                    <a:pt x="50" y="9"/>
                  </a:cubicBezTo>
                  <a:cubicBezTo>
                    <a:pt x="42" y="11"/>
                    <a:pt x="42" y="11"/>
                    <a:pt x="42" y="11"/>
                  </a:cubicBezTo>
                  <a:cubicBezTo>
                    <a:pt x="36" y="11"/>
                    <a:pt x="32" y="5"/>
                    <a:pt x="34" y="0"/>
                  </a:cubicBezTo>
                  <a:lnTo>
                    <a:pt x="11" y="0"/>
                  </a:ln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4" name="Google Shape;534;p5"/>
            <p:cNvSpPr/>
            <p:nvPr/>
          </p:nvSpPr>
          <p:spPr>
            <a:xfrm>
              <a:off x="4418013" y="4132263"/>
              <a:ext cx="298450" cy="95250"/>
            </a:xfrm>
            <a:custGeom>
              <a:avLst/>
              <a:gdLst/>
              <a:ahLst/>
              <a:cxnLst/>
              <a:rect l="l" t="t" r="r" b="b"/>
              <a:pathLst>
                <a:path w="68" h="22" extrusionOk="0">
                  <a:moveTo>
                    <a:pt x="7" y="0"/>
                  </a:moveTo>
                  <a:cubicBezTo>
                    <a:pt x="0" y="22"/>
                    <a:pt x="0" y="22"/>
                    <a:pt x="0" y="22"/>
                  </a:cubicBezTo>
                  <a:cubicBezTo>
                    <a:pt x="68" y="22"/>
                    <a:pt x="68" y="22"/>
                    <a:pt x="68" y="22"/>
                  </a:cubicBezTo>
                  <a:cubicBezTo>
                    <a:pt x="66" y="14"/>
                    <a:pt x="58" y="9"/>
                    <a:pt x="49" y="10"/>
                  </a:cubicBezTo>
                  <a:cubicBezTo>
                    <a:pt x="37" y="11"/>
                    <a:pt x="37" y="11"/>
                    <a:pt x="37" y="11"/>
                  </a:cubicBezTo>
                  <a:cubicBezTo>
                    <a:pt x="31" y="11"/>
                    <a:pt x="28" y="5"/>
                    <a:pt x="30" y="0"/>
                  </a:cubicBezTo>
                  <a:lnTo>
                    <a:pt x="7" y="0"/>
                  </a:ln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5" name="Google Shape;535;p5"/>
            <p:cNvSpPr/>
            <p:nvPr/>
          </p:nvSpPr>
          <p:spPr>
            <a:xfrm>
              <a:off x="3373438" y="3271838"/>
              <a:ext cx="407988" cy="1689100"/>
            </a:xfrm>
            <a:custGeom>
              <a:avLst/>
              <a:gdLst/>
              <a:ahLst/>
              <a:cxnLst/>
              <a:rect l="l" t="t" r="r" b="b"/>
              <a:pathLst>
                <a:path w="93" h="385" extrusionOk="0">
                  <a:moveTo>
                    <a:pt x="93" y="0"/>
                  </a:moveTo>
                  <a:cubicBezTo>
                    <a:pt x="22" y="0"/>
                    <a:pt x="22" y="0"/>
                    <a:pt x="22" y="0"/>
                  </a:cubicBezTo>
                  <a:cubicBezTo>
                    <a:pt x="12" y="30"/>
                    <a:pt x="12" y="30"/>
                    <a:pt x="12" y="30"/>
                  </a:cubicBezTo>
                  <a:cubicBezTo>
                    <a:pt x="3" y="50"/>
                    <a:pt x="0" y="71"/>
                    <a:pt x="3" y="92"/>
                  </a:cubicBezTo>
                  <a:cubicBezTo>
                    <a:pt x="14" y="171"/>
                    <a:pt x="14" y="171"/>
                    <a:pt x="14" y="171"/>
                  </a:cubicBezTo>
                  <a:cubicBezTo>
                    <a:pt x="8" y="202"/>
                    <a:pt x="8" y="202"/>
                    <a:pt x="8" y="202"/>
                  </a:cubicBezTo>
                  <a:cubicBezTo>
                    <a:pt x="3" y="229"/>
                    <a:pt x="2" y="282"/>
                    <a:pt x="6" y="310"/>
                  </a:cubicBezTo>
                  <a:cubicBezTo>
                    <a:pt x="14" y="385"/>
                    <a:pt x="14" y="385"/>
                    <a:pt x="14" y="385"/>
                  </a:cubicBezTo>
                  <a:cubicBezTo>
                    <a:pt x="38" y="385"/>
                    <a:pt x="38" y="385"/>
                    <a:pt x="38" y="385"/>
                  </a:cubicBezTo>
                  <a:cubicBezTo>
                    <a:pt x="81" y="79"/>
                    <a:pt x="81" y="79"/>
                    <a:pt x="81" y="79"/>
                  </a:cubicBezTo>
                  <a:lnTo>
                    <a:pt x="93" y="0"/>
                  </a:lnTo>
                  <a:close/>
                </a:path>
              </a:pathLst>
            </a:custGeom>
            <a:solidFill>
              <a:srgbClr val="1D26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6" name="Google Shape;536;p5"/>
            <p:cNvSpPr/>
            <p:nvPr/>
          </p:nvSpPr>
          <p:spPr>
            <a:xfrm>
              <a:off x="3662363" y="3271838"/>
              <a:ext cx="900113" cy="863600"/>
            </a:xfrm>
            <a:custGeom>
              <a:avLst/>
              <a:gdLst/>
              <a:ahLst/>
              <a:cxnLst/>
              <a:rect l="l" t="t" r="r" b="b"/>
              <a:pathLst>
                <a:path w="205" h="197" extrusionOk="0">
                  <a:moveTo>
                    <a:pt x="21" y="0"/>
                  </a:moveTo>
                  <a:cubicBezTo>
                    <a:pt x="55" y="22"/>
                    <a:pt x="55" y="22"/>
                    <a:pt x="55" y="22"/>
                  </a:cubicBezTo>
                  <a:cubicBezTo>
                    <a:pt x="177" y="18"/>
                    <a:pt x="177" y="18"/>
                    <a:pt x="177" y="18"/>
                  </a:cubicBezTo>
                  <a:cubicBezTo>
                    <a:pt x="183" y="18"/>
                    <a:pt x="188" y="22"/>
                    <a:pt x="189" y="28"/>
                  </a:cubicBezTo>
                  <a:cubicBezTo>
                    <a:pt x="205" y="196"/>
                    <a:pt x="205" y="196"/>
                    <a:pt x="205" y="196"/>
                  </a:cubicBezTo>
                  <a:cubicBezTo>
                    <a:pt x="176" y="197"/>
                    <a:pt x="176" y="197"/>
                    <a:pt x="176" y="197"/>
                  </a:cubicBezTo>
                  <a:cubicBezTo>
                    <a:pt x="176" y="197"/>
                    <a:pt x="148" y="119"/>
                    <a:pt x="148" y="85"/>
                  </a:cubicBezTo>
                  <a:cubicBezTo>
                    <a:pt x="120" y="97"/>
                    <a:pt x="0" y="106"/>
                    <a:pt x="0" y="106"/>
                  </a:cubicBezTo>
                  <a:lnTo>
                    <a:pt x="21" y="0"/>
                  </a:lnTo>
                  <a:close/>
                </a:path>
              </a:pathLst>
            </a:custGeom>
            <a:solidFill>
              <a:srgbClr val="1D26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7" name="Google Shape;537;p5"/>
            <p:cNvSpPr/>
            <p:nvPr/>
          </p:nvSpPr>
          <p:spPr>
            <a:xfrm>
              <a:off x="3013075" y="2063750"/>
              <a:ext cx="1422400" cy="1395413"/>
            </a:xfrm>
            <a:custGeom>
              <a:avLst/>
              <a:gdLst/>
              <a:ahLst/>
              <a:cxnLst/>
              <a:rect l="l" t="t" r="r" b="b"/>
              <a:pathLst>
                <a:path w="324" h="318" extrusionOk="0">
                  <a:moveTo>
                    <a:pt x="120" y="106"/>
                  </a:moveTo>
                  <a:cubicBezTo>
                    <a:pt x="98" y="106"/>
                    <a:pt x="79" y="117"/>
                    <a:pt x="69" y="135"/>
                  </a:cubicBezTo>
                  <a:cubicBezTo>
                    <a:pt x="9" y="226"/>
                    <a:pt x="9" y="226"/>
                    <a:pt x="9" y="226"/>
                  </a:cubicBezTo>
                  <a:cubicBezTo>
                    <a:pt x="0" y="239"/>
                    <a:pt x="4" y="254"/>
                    <a:pt x="20" y="264"/>
                  </a:cubicBezTo>
                  <a:cubicBezTo>
                    <a:pt x="88" y="318"/>
                    <a:pt x="88" y="318"/>
                    <a:pt x="88" y="318"/>
                  </a:cubicBezTo>
                  <a:cubicBezTo>
                    <a:pt x="121" y="314"/>
                    <a:pt x="121" y="314"/>
                    <a:pt x="121" y="314"/>
                  </a:cubicBezTo>
                  <a:cubicBezTo>
                    <a:pt x="206" y="297"/>
                    <a:pt x="206" y="297"/>
                    <a:pt x="206" y="297"/>
                  </a:cubicBezTo>
                  <a:cubicBezTo>
                    <a:pt x="209" y="152"/>
                    <a:pt x="209" y="152"/>
                    <a:pt x="209" y="152"/>
                  </a:cubicBezTo>
                  <a:cubicBezTo>
                    <a:pt x="300" y="142"/>
                    <a:pt x="300" y="142"/>
                    <a:pt x="300" y="142"/>
                  </a:cubicBezTo>
                  <a:cubicBezTo>
                    <a:pt x="313" y="141"/>
                    <a:pt x="324" y="129"/>
                    <a:pt x="324" y="115"/>
                  </a:cubicBezTo>
                  <a:cubicBezTo>
                    <a:pt x="324" y="115"/>
                    <a:pt x="324" y="115"/>
                    <a:pt x="324" y="115"/>
                  </a:cubicBezTo>
                  <a:cubicBezTo>
                    <a:pt x="323" y="0"/>
                    <a:pt x="323" y="0"/>
                    <a:pt x="323" y="0"/>
                  </a:cubicBezTo>
                  <a:cubicBezTo>
                    <a:pt x="286" y="0"/>
                    <a:pt x="286" y="0"/>
                    <a:pt x="286" y="0"/>
                  </a:cubicBezTo>
                  <a:cubicBezTo>
                    <a:pt x="282" y="95"/>
                    <a:pt x="282" y="95"/>
                    <a:pt x="282" y="95"/>
                  </a:cubicBezTo>
                  <a:lnTo>
                    <a:pt x="120" y="106"/>
                  </a:lnTo>
                  <a:close/>
                  <a:moveTo>
                    <a:pt x="80" y="265"/>
                  </a:moveTo>
                  <a:cubicBezTo>
                    <a:pt x="51" y="242"/>
                    <a:pt x="51" y="242"/>
                    <a:pt x="51" y="242"/>
                  </a:cubicBezTo>
                  <a:cubicBezTo>
                    <a:pt x="80" y="200"/>
                    <a:pt x="80" y="200"/>
                    <a:pt x="80" y="200"/>
                  </a:cubicBezTo>
                  <a:lnTo>
                    <a:pt x="80" y="265"/>
                  </a:lnTo>
                  <a:close/>
                </a:path>
              </a:pathLst>
            </a:custGeom>
            <a:solidFill>
              <a:srgbClr val="4B78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8" name="Google Shape;538;p5"/>
            <p:cNvSpPr/>
            <p:nvPr/>
          </p:nvSpPr>
          <p:spPr>
            <a:xfrm>
              <a:off x="3468688" y="1857375"/>
              <a:ext cx="506413" cy="755650"/>
            </a:xfrm>
            <a:custGeom>
              <a:avLst/>
              <a:gdLst/>
              <a:ahLst/>
              <a:cxnLst/>
              <a:rect l="l" t="t" r="r" b="b"/>
              <a:pathLst>
                <a:path w="115" h="172" extrusionOk="0">
                  <a:moveTo>
                    <a:pt x="115" y="54"/>
                  </a:moveTo>
                  <a:cubicBezTo>
                    <a:pt x="115" y="35"/>
                    <a:pt x="98" y="13"/>
                    <a:pt x="74" y="6"/>
                  </a:cubicBezTo>
                  <a:cubicBezTo>
                    <a:pt x="50" y="0"/>
                    <a:pt x="26" y="10"/>
                    <a:pt x="13" y="30"/>
                  </a:cubicBezTo>
                  <a:cubicBezTo>
                    <a:pt x="11" y="34"/>
                    <a:pt x="11" y="34"/>
                    <a:pt x="11" y="34"/>
                  </a:cubicBezTo>
                  <a:cubicBezTo>
                    <a:pt x="2" y="47"/>
                    <a:pt x="0" y="63"/>
                    <a:pt x="5" y="79"/>
                  </a:cubicBezTo>
                  <a:cubicBezTo>
                    <a:pt x="21" y="126"/>
                    <a:pt x="21" y="126"/>
                    <a:pt x="21" y="126"/>
                  </a:cubicBezTo>
                  <a:cubicBezTo>
                    <a:pt x="21" y="153"/>
                    <a:pt x="21" y="153"/>
                    <a:pt x="21" y="153"/>
                  </a:cubicBezTo>
                  <a:cubicBezTo>
                    <a:pt x="23" y="156"/>
                    <a:pt x="23" y="156"/>
                    <a:pt x="23" y="156"/>
                  </a:cubicBezTo>
                  <a:cubicBezTo>
                    <a:pt x="35" y="172"/>
                    <a:pt x="59" y="169"/>
                    <a:pt x="68" y="151"/>
                  </a:cubicBezTo>
                  <a:cubicBezTo>
                    <a:pt x="68" y="123"/>
                    <a:pt x="68" y="123"/>
                    <a:pt x="68" y="123"/>
                  </a:cubicBezTo>
                  <a:cubicBezTo>
                    <a:pt x="88" y="124"/>
                    <a:pt x="88" y="124"/>
                    <a:pt x="88" y="124"/>
                  </a:cubicBezTo>
                  <a:cubicBezTo>
                    <a:pt x="103" y="124"/>
                    <a:pt x="115" y="111"/>
                    <a:pt x="115" y="97"/>
                  </a:cubicBezTo>
                  <a:cubicBezTo>
                    <a:pt x="115" y="96"/>
                    <a:pt x="115" y="96"/>
                    <a:pt x="115" y="96"/>
                  </a:cubicBezTo>
                  <a:cubicBezTo>
                    <a:pt x="115" y="76"/>
                    <a:pt x="115" y="76"/>
                    <a:pt x="115" y="76"/>
                  </a:cubicBezTo>
                  <a:lnTo>
                    <a:pt x="115" y="54"/>
                  </a:ln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9" name="Google Shape;539;p5"/>
            <p:cNvSpPr/>
            <p:nvPr/>
          </p:nvSpPr>
          <p:spPr>
            <a:xfrm>
              <a:off x="3768725" y="2274888"/>
              <a:ext cx="104775" cy="52388"/>
            </a:xfrm>
            <a:custGeom>
              <a:avLst/>
              <a:gdLst/>
              <a:ahLst/>
              <a:cxnLst/>
              <a:rect l="l" t="t" r="r" b="b"/>
              <a:pathLst>
                <a:path w="24" h="12" extrusionOk="0">
                  <a:moveTo>
                    <a:pt x="24" y="0"/>
                  </a:moveTo>
                  <a:cubicBezTo>
                    <a:pt x="24" y="6"/>
                    <a:pt x="19" y="12"/>
                    <a:pt x="12" y="12"/>
                  </a:cubicBezTo>
                  <a:cubicBezTo>
                    <a:pt x="6" y="12"/>
                    <a:pt x="0" y="6"/>
                    <a:pt x="0" y="0"/>
                  </a:cubicBezTo>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0" name="Google Shape;540;p5"/>
            <p:cNvSpPr/>
            <p:nvPr/>
          </p:nvSpPr>
          <p:spPr>
            <a:xfrm>
              <a:off x="3522663" y="3354388"/>
              <a:ext cx="171450" cy="104775"/>
            </a:xfrm>
            <a:custGeom>
              <a:avLst/>
              <a:gdLst/>
              <a:ahLst/>
              <a:cxnLst/>
              <a:rect l="l" t="t" r="r" b="b"/>
              <a:pathLst>
                <a:path w="39" h="24" extrusionOk="0">
                  <a:moveTo>
                    <a:pt x="38" y="20"/>
                  </a:moveTo>
                  <a:cubicBezTo>
                    <a:pt x="38" y="20"/>
                    <a:pt x="38" y="20"/>
                    <a:pt x="38" y="20"/>
                  </a:cubicBezTo>
                  <a:cubicBezTo>
                    <a:pt x="39" y="17"/>
                    <a:pt x="38" y="14"/>
                    <a:pt x="35" y="12"/>
                  </a:cubicBezTo>
                  <a:cubicBezTo>
                    <a:pt x="13" y="0"/>
                    <a:pt x="13" y="0"/>
                    <a:pt x="13" y="0"/>
                  </a:cubicBezTo>
                  <a:cubicBezTo>
                    <a:pt x="0" y="5"/>
                    <a:pt x="0" y="5"/>
                    <a:pt x="0" y="5"/>
                  </a:cubicBezTo>
                  <a:cubicBezTo>
                    <a:pt x="30" y="22"/>
                    <a:pt x="30" y="22"/>
                    <a:pt x="30" y="22"/>
                  </a:cubicBezTo>
                  <a:cubicBezTo>
                    <a:pt x="32" y="24"/>
                    <a:pt x="36" y="23"/>
                    <a:pt x="38" y="20"/>
                  </a:cubicBez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1" name="Google Shape;541;p5"/>
            <p:cNvSpPr/>
            <p:nvPr/>
          </p:nvSpPr>
          <p:spPr>
            <a:xfrm>
              <a:off x="3500438" y="3376613"/>
              <a:ext cx="188913" cy="139700"/>
            </a:xfrm>
            <a:custGeom>
              <a:avLst/>
              <a:gdLst/>
              <a:ahLst/>
              <a:cxnLst/>
              <a:rect l="l" t="t" r="r" b="b"/>
              <a:pathLst>
                <a:path w="43" h="32" extrusionOk="0">
                  <a:moveTo>
                    <a:pt x="41" y="28"/>
                  </a:moveTo>
                  <a:cubicBezTo>
                    <a:pt x="41" y="28"/>
                    <a:pt x="41" y="28"/>
                    <a:pt x="41" y="28"/>
                  </a:cubicBezTo>
                  <a:cubicBezTo>
                    <a:pt x="43" y="25"/>
                    <a:pt x="42" y="22"/>
                    <a:pt x="39" y="20"/>
                  </a:cubicBezTo>
                  <a:cubicBezTo>
                    <a:pt x="6" y="0"/>
                    <a:pt x="6" y="0"/>
                    <a:pt x="6" y="0"/>
                  </a:cubicBezTo>
                  <a:cubicBezTo>
                    <a:pt x="0" y="10"/>
                    <a:pt x="0" y="10"/>
                    <a:pt x="0" y="10"/>
                  </a:cubicBezTo>
                  <a:cubicBezTo>
                    <a:pt x="33" y="30"/>
                    <a:pt x="33" y="30"/>
                    <a:pt x="33" y="30"/>
                  </a:cubicBezTo>
                  <a:cubicBezTo>
                    <a:pt x="36" y="32"/>
                    <a:pt x="40" y="31"/>
                    <a:pt x="41" y="28"/>
                  </a:cubicBez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2" name="Google Shape;542;p5"/>
            <p:cNvSpPr/>
            <p:nvPr/>
          </p:nvSpPr>
          <p:spPr>
            <a:xfrm>
              <a:off x="3473450" y="3421063"/>
              <a:ext cx="171450" cy="127000"/>
            </a:xfrm>
            <a:custGeom>
              <a:avLst/>
              <a:gdLst/>
              <a:ahLst/>
              <a:cxnLst/>
              <a:rect l="l" t="t" r="r" b="b"/>
              <a:pathLst>
                <a:path w="39" h="29" extrusionOk="0">
                  <a:moveTo>
                    <a:pt x="37" y="25"/>
                  </a:moveTo>
                  <a:cubicBezTo>
                    <a:pt x="37" y="25"/>
                    <a:pt x="37" y="25"/>
                    <a:pt x="37" y="25"/>
                  </a:cubicBezTo>
                  <a:cubicBezTo>
                    <a:pt x="39" y="23"/>
                    <a:pt x="38" y="19"/>
                    <a:pt x="35" y="17"/>
                  </a:cubicBezTo>
                  <a:cubicBezTo>
                    <a:pt x="6" y="0"/>
                    <a:pt x="6" y="0"/>
                    <a:pt x="6" y="0"/>
                  </a:cubicBezTo>
                  <a:cubicBezTo>
                    <a:pt x="0" y="10"/>
                    <a:pt x="0" y="10"/>
                    <a:pt x="0" y="10"/>
                  </a:cubicBezTo>
                  <a:cubicBezTo>
                    <a:pt x="29" y="27"/>
                    <a:pt x="29" y="27"/>
                    <a:pt x="29" y="27"/>
                  </a:cubicBezTo>
                  <a:cubicBezTo>
                    <a:pt x="32" y="29"/>
                    <a:pt x="35" y="28"/>
                    <a:pt x="37" y="25"/>
                  </a:cubicBez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3" name="Google Shape;543;p5"/>
            <p:cNvSpPr/>
            <p:nvPr/>
          </p:nvSpPr>
          <p:spPr>
            <a:xfrm>
              <a:off x="3451225" y="3468688"/>
              <a:ext cx="106363" cy="87313"/>
            </a:xfrm>
            <a:custGeom>
              <a:avLst/>
              <a:gdLst/>
              <a:ahLst/>
              <a:cxnLst/>
              <a:rect l="l" t="t" r="r" b="b"/>
              <a:pathLst>
                <a:path w="24" h="20" extrusionOk="0">
                  <a:moveTo>
                    <a:pt x="22" y="16"/>
                  </a:moveTo>
                  <a:cubicBezTo>
                    <a:pt x="22" y="16"/>
                    <a:pt x="22" y="16"/>
                    <a:pt x="22" y="16"/>
                  </a:cubicBezTo>
                  <a:cubicBezTo>
                    <a:pt x="24" y="14"/>
                    <a:pt x="23" y="10"/>
                    <a:pt x="20" y="8"/>
                  </a:cubicBezTo>
                  <a:cubicBezTo>
                    <a:pt x="7" y="1"/>
                    <a:pt x="7" y="1"/>
                    <a:pt x="7" y="1"/>
                  </a:cubicBezTo>
                  <a:cubicBezTo>
                    <a:pt x="6" y="0"/>
                    <a:pt x="4" y="1"/>
                    <a:pt x="3" y="2"/>
                  </a:cubicBezTo>
                  <a:cubicBezTo>
                    <a:pt x="0" y="7"/>
                    <a:pt x="0" y="7"/>
                    <a:pt x="0" y="7"/>
                  </a:cubicBezTo>
                  <a:cubicBezTo>
                    <a:pt x="0" y="8"/>
                    <a:pt x="0" y="10"/>
                    <a:pt x="2" y="11"/>
                  </a:cubicBezTo>
                  <a:cubicBezTo>
                    <a:pt x="14" y="18"/>
                    <a:pt x="14" y="18"/>
                    <a:pt x="14" y="18"/>
                  </a:cubicBezTo>
                  <a:cubicBezTo>
                    <a:pt x="17" y="20"/>
                    <a:pt x="21" y="19"/>
                    <a:pt x="22" y="16"/>
                  </a:cubicBez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4" name="Google Shape;544;p5"/>
            <p:cNvSpPr/>
            <p:nvPr/>
          </p:nvSpPr>
          <p:spPr>
            <a:xfrm>
              <a:off x="3398838" y="3327400"/>
              <a:ext cx="193675" cy="198438"/>
            </a:xfrm>
            <a:custGeom>
              <a:avLst/>
              <a:gdLst/>
              <a:ahLst/>
              <a:cxnLst/>
              <a:rect l="l" t="t" r="r" b="b"/>
              <a:pathLst>
                <a:path w="44" h="45" extrusionOk="0">
                  <a:moveTo>
                    <a:pt x="17" y="45"/>
                  </a:moveTo>
                  <a:cubicBezTo>
                    <a:pt x="7" y="39"/>
                    <a:pt x="7" y="39"/>
                    <a:pt x="7" y="39"/>
                  </a:cubicBezTo>
                  <a:cubicBezTo>
                    <a:pt x="0" y="30"/>
                    <a:pt x="0" y="30"/>
                    <a:pt x="0" y="30"/>
                  </a:cubicBezTo>
                  <a:cubicBezTo>
                    <a:pt x="15" y="3"/>
                    <a:pt x="15" y="3"/>
                    <a:pt x="15" y="3"/>
                  </a:cubicBezTo>
                  <a:cubicBezTo>
                    <a:pt x="16" y="3"/>
                    <a:pt x="16" y="3"/>
                    <a:pt x="16" y="3"/>
                  </a:cubicBezTo>
                  <a:cubicBezTo>
                    <a:pt x="25" y="0"/>
                    <a:pt x="35" y="2"/>
                    <a:pt x="44" y="7"/>
                  </a:cubicBezTo>
                  <a:cubicBezTo>
                    <a:pt x="44" y="6"/>
                    <a:pt x="44" y="6"/>
                    <a:pt x="44" y="6"/>
                  </a:cubicBezTo>
                  <a:lnTo>
                    <a:pt x="17" y="45"/>
                  </a:lnTo>
                  <a:close/>
                </a:path>
              </a:pathLst>
            </a:cu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5" name="Google Shape;545;p5"/>
            <p:cNvSpPr/>
            <p:nvPr/>
          </p:nvSpPr>
          <p:spPr>
            <a:xfrm>
              <a:off x="3411538" y="1795463"/>
              <a:ext cx="563563" cy="558800"/>
            </a:xfrm>
            <a:custGeom>
              <a:avLst/>
              <a:gdLst/>
              <a:ahLst/>
              <a:cxnLst/>
              <a:rect l="l" t="t" r="r" b="b"/>
              <a:pathLst>
                <a:path w="128" h="127" extrusionOk="0">
                  <a:moveTo>
                    <a:pt x="55" y="7"/>
                  </a:moveTo>
                  <a:cubicBezTo>
                    <a:pt x="55" y="7"/>
                    <a:pt x="55" y="7"/>
                    <a:pt x="55" y="7"/>
                  </a:cubicBezTo>
                  <a:cubicBezTo>
                    <a:pt x="85" y="0"/>
                    <a:pt x="115" y="14"/>
                    <a:pt x="126" y="44"/>
                  </a:cubicBezTo>
                  <a:cubicBezTo>
                    <a:pt x="128" y="52"/>
                    <a:pt x="128" y="55"/>
                    <a:pt x="128" y="55"/>
                  </a:cubicBezTo>
                  <a:cubicBezTo>
                    <a:pt x="128" y="56"/>
                    <a:pt x="128" y="56"/>
                    <a:pt x="128" y="56"/>
                  </a:cubicBezTo>
                  <a:cubicBezTo>
                    <a:pt x="105" y="67"/>
                    <a:pt x="80" y="75"/>
                    <a:pt x="54" y="79"/>
                  </a:cubicBezTo>
                  <a:cubicBezTo>
                    <a:pt x="39" y="83"/>
                    <a:pt x="39" y="83"/>
                    <a:pt x="39" y="83"/>
                  </a:cubicBezTo>
                  <a:cubicBezTo>
                    <a:pt x="29" y="127"/>
                    <a:pt x="29" y="127"/>
                    <a:pt x="29" y="127"/>
                  </a:cubicBezTo>
                  <a:cubicBezTo>
                    <a:pt x="29" y="127"/>
                    <a:pt x="18" y="98"/>
                    <a:pt x="13" y="87"/>
                  </a:cubicBezTo>
                  <a:cubicBezTo>
                    <a:pt x="0" y="53"/>
                    <a:pt x="20" y="16"/>
                    <a:pt x="55" y="7"/>
                  </a:cubicBezTo>
                  <a:close/>
                </a:path>
              </a:pathLst>
            </a:custGeom>
            <a:solidFill>
              <a:srgbClr val="FFCC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6" name="Google Shape;546;p5"/>
            <p:cNvSpPr/>
            <p:nvPr/>
          </p:nvSpPr>
          <p:spPr>
            <a:xfrm>
              <a:off x="3548063" y="2143125"/>
              <a:ext cx="96838" cy="96838"/>
            </a:xfrm>
            <a:prstGeom prst="ellipse">
              <a:avLst/>
            </a:prstGeom>
            <a:solidFill>
              <a:srgbClr val="FF6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7" name="Google Shape;547;p5"/>
            <p:cNvSpPr/>
            <p:nvPr/>
          </p:nvSpPr>
          <p:spPr>
            <a:xfrm>
              <a:off x="3609975" y="2063750"/>
              <a:ext cx="69850" cy="179388"/>
            </a:xfrm>
            <a:custGeom>
              <a:avLst/>
              <a:gdLst/>
              <a:ahLst/>
              <a:cxnLst/>
              <a:rect l="l" t="t" r="r" b="b"/>
              <a:pathLst>
                <a:path w="16" h="41" extrusionOk="0">
                  <a:moveTo>
                    <a:pt x="0" y="2"/>
                  </a:moveTo>
                  <a:cubicBezTo>
                    <a:pt x="0" y="41"/>
                    <a:pt x="0" y="41"/>
                    <a:pt x="0" y="41"/>
                  </a:cubicBezTo>
                  <a:cubicBezTo>
                    <a:pt x="10" y="36"/>
                    <a:pt x="16" y="27"/>
                    <a:pt x="16" y="16"/>
                  </a:cubicBezTo>
                  <a:cubicBezTo>
                    <a:pt x="16" y="0"/>
                    <a:pt x="16" y="0"/>
                    <a:pt x="16" y="0"/>
                  </a:cubicBezTo>
                </a:path>
              </a:pathLst>
            </a:custGeom>
            <a:solidFill>
              <a:srgbClr val="FFCC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548" name="Google Shape;548;p5"/>
          <p:cNvSpPr/>
          <p:nvPr/>
        </p:nvSpPr>
        <p:spPr>
          <a:xfrm>
            <a:off x="2655185" y="5600511"/>
            <a:ext cx="447484" cy="446453"/>
          </a:xfrm>
          <a:custGeom>
            <a:avLst/>
            <a:gdLst/>
            <a:ahLst/>
            <a:cxnLst/>
            <a:rect l="l" t="t" r="r" b="b"/>
            <a:pathLst>
              <a:path w="314" h="313" extrusionOk="0">
                <a:moveTo>
                  <a:pt x="299" y="232"/>
                </a:moveTo>
                <a:cubicBezTo>
                  <a:pt x="314" y="185"/>
                  <a:pt x="314" y="185"/>
                  <a:pt x="314" y="185"/>
                </a:cubicBezTo>
                <a:cubicBezTo>
                  <a:pt x="283" y="164"/>
                  <a:pt x="283" y="164"/>
                  <a:pt x="283" y="164"/>
                </a:cubicBezTo>
                <a:cubicBezTo>
                  <a:pt x="283" y="155"/>
                  <a:pt x="283" y="146"/>
                  <a:pt x="281" y="137"/>
                </a:cubicBezTo>
                <a:cubicBezTo>
                  <a:pt x="309" y="111"/>
                  <a:pt x="309" y="111"/>
                  <a:pt x="309" y="111"/>
                </a:cubicBezTo>
                <a:cubicBezTo>
                  <a:pt x="287" y="67"/>
                  <a:pt x="287" y="67"/>
                  <a:pt x="287" y="67"/>
                </a:cubicBezTo>
                <a:cubicBezTo>
                  <a:pt x="250" y="74"/>
                  <a:pt x="250" y="74"/>
                  <a:pt x="250" y="74"/>
                </a:cubicBezTo>
                <a:cubicBezTo>
                  <a:pt x="244" y="68"/>
                  <a:pt x="237" y="60"/>
                  <a:pt x="230" y="55"/>
                </a:cubicBezTo>
                <a:cubicBezTo>
                  <a:pt x="232" y="15"/>
                  <a:pt x="232" y="15"/>
                  <a:pt x="232" y="15"/>
                </a:cubicBezTo>
                <a:cubicBezTo>
                  <a:pt x="185" y="0"/>
                  <a:pt x="185" y="0"/>
                  <a:pt x="185" y="0"/>
                </a:cubicBezTo>
                <a:cubicBezTo>
                  <a:pt x="163" y="33"/>
                  <a:pt x="163" y="33"/>
                  <a:pt x="163" y="33"/>
                </a:cubicBezTo>
                <a:cubicBezTo>
                  <a:pt x="154" y="33"/>
                  <a:pt x="145" y="34"/>
                  <a:pt x="136" y="36"/>
                </a:cubicBezTo>
                <a:cubicBezTo>
                  <a:pt x="110" y="8"/>
                  <a:pt x="110" y="8"/>
                  <a:pt x="110" y="8"/>
                </a:cubicBezTo>
                <a:cubicBezTo>
                  <a:pt x="66" y="30"/>
                  <a:pt x="66" y="30"/>
                  <a:pt x="66" y="30"/>
                </a:cubicBezTo>
                <a:cubicBezTo>
                  <a:pt x="73" y="68"/>
                  <a:pt x="73" y="68"/>
                  <a:pt x="73" y="68"/>
                </a:cubicBezTo>
                <a:cubicBezTo>
                  <a:pt x="66" y="74"/>
                  <a:pt x="60" y="81"/>
                  <a:pt x="55" y="88"/>
                </a:cubicBezTo>
                <a:cubicBezTo>
                  <a:pt x="16" y="87"/>
                  <a:pt x="16" y="87"/>
                  <a:pt x="16" y="87"/>
                </a:cubicBezTo>
                <a:cubicBezTo>
                  <a:pt x="0" y="133"/>
                  <a:pt x="0" y="133"/>
                  <a:pt x="0" y="133"/>
                </a:cubicBezTo>
                <a:cubicBezTo>
                  <a:pt x="33" y="155"/>
                  <a:pt x="33" y="155"/>
                  <a:pt x="33" y="155"/>
                </a:cubicBezTo>
                <a:cubicBezTo>
                  <a:pt x="32" y="164"/>
                  <a:pt x="33" y="173"/>
                  <a:pt x="35" y="182"/>
                </a:cubicBezTo>
                <a:cubicBezTo>
                  <a:pt x="7" y="208"/>
                  <a:pt x="7" y="208"/>
                  <a:pt x="7" y="208"/>
                </a:cubicBezTo>
                <a:cubicBezTo>
                  <a:pt x="29" y="252"/>
                  <a:pt x="29" y="252"/>
                  <a:pt x="29" y="252"/>
                </a:cubicBezTo>
                <a:cubicBezTo>
                  <a:pt x="67" y="245"/>
                  <a:pt x="67" y="245"/>
                  <a:pt x="67" y="245"/>
                </a:cubicBezTo>
                <a:cubicBezTo>
                  <a:pt x="73" y="252"/>
                  <a:pt x="80" y="256"/>
                  <a:pt x="88" y="261"/>
                </a:cubicBezTo>
                <a:cubicBezTo>
                  <a:pt x="87" y="298"/>
                  <a:pt x="87" y="298"/>
                  <a:pt x="87" y="298"/>
                </a:cubicBezTo>
                <a:cubicBezTo>
                  <a:pt x="134" y="313"/>
                  <a:pt x="134" y="313"/>
                  <a:pt x="134" y="313"/>
                </a:cubicBezTo>
                <a:cubicBezTo>
                  <a:pt x="155" y="283"/>
                  <a:pt x="155" y="283"/>
                  <a:pt x="155" y="283"/>
                </a:cubicBezTo>
                <a:cubicBezTo>
                  <a:pt x="164" y="284"/>
                  <a:pt x="173" y="284"/>
                  <a:pt x="181" y="282"/>
                </a:cubicBezTo>
                <a:cubicBezTo>
                  <a:pt x="207" y="310"/>
                  <a:pt x="207" y="310"/>
                  <a:pt x="207" y="310"/>
                </a:cubicBezTo>
                <a:cubicBezTo>
                  <a:pt x="251" y="288"/>
                  <a:pt x="251" y="288"/>
                  <a:pt x="251" y="288"/>
                </a:cubicBezTo>
                <a:cubicBezTo>
                  <a:pt x="244" y="251"/>
                  <a:pt x="244" y="251"/>
                  <a:pt x="244" y="251"/>
                </a:cubicBezTo>
                <a:cubicBezTo>
                  <a:pt x="250" y="245"/>
                  <a:pt x="256" y="238"/>
                  <a:pt x="261" y="230"/>
                </a:cubicBezTo>
                <a:lnTo>
                  <a:pt x="299" y="232"/>
                </a:lnTo>
                <a:close/>
                <a:moveTo>
                  <a:pt x="139" y="218"/>
                </a:moveTo>
                <a:cubicBezTo>
                  <a:pt x="107" y="207"/>
                  <a:pt x="90" y="173"/>
                  <a:pt x="100" y="140"/>
                </a:cubicBezTo>
                <a:cubicBezTo>
                  <a:pt x="111" y="108"/>
                  <a:pt x="145" y="91"/>
                  <a:pt x="178" y="101"/>
                </a:cubicBezTo>
                <a:cubicBezTo>
                  <a:pt x="210" y="112"/>
                  <a:pt x="227" y="147"/>
                  <a:pt x="217" y="179"/>
                </a:cubicBezTo>
                <a:cubicBezTo>
                  <a:pt x="206" y="211"/>
                  <a:pt x="171" y="228"/>
                  <a:pt x="139" y="218"/>
                </a:cubicBezTo>
                <a:close/>
              </a:path>
            </a:pathLst>
          </a:custGeom>
          <a:solidFill>
            <a:srgbClr val="FFE0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9" name="Google Shape;549;p5"/>
          <p:cNvSpPr/>
          <p:nvPr/>
        </p:nvSpPr>
        <p:spPr>
          <a:xfrm>
            <a:off x="1114212" y="5187832"/>
            <a:ext cx="733503" cy="731813"/>
          </a:xfrm>
          <a:custGeom>
            <a:avLst/>
            <a:gdLst/>
            <a:ahLst/>
            <a:cxnLst/>
            <a:rect l="l" t="t" r="r" b="b"/>
            <a:pathLst>
              <a:path w="314" h="313" extrusionOk="0">
                <a:moveTo>
                  <a:pt x="299" y="232"/>
                </a:moveTo>
                <a:cubicBezTo>
                  <a:pt x="314" y="185"/>
                  <a:pt x="314" y="185"/>
                  <a:pt x="314" y="185"/>
                </a:cubicBezTo>
                <a:cubicBezTo>
                  <a:pt x="283" y="164"/>
                  <a:pt x="283" y="164"/>
                  <a:pt x="283" y="164"/>
                </a:cubicBezTo>
                <a:cubicBezTo>
                  <a:pt x="283" y="155"/>
                  <a:pt x="283" y="146"/>
                  <a:pt x="281" y="137"/>
                </a:cubicBezTo>
                <a:cubicBezTo>
                  <a:pt x="309" y="111"/>
                  <a:pt x="309" y="111"/>
                  <a:pt x="309" y="111"/>
                </a:cubicBezTo>
                <a:cubicBezTo>
                  <a:pt x="287" y="67"/>
                  <a:pt x="287" y="67"/>
                  <a:pt x="287" y="67"/>
                </a:cubicBezTo>
                <a:cubicBezTo>
                  <a:pt x="250" y="74"/>
                  <a:pt x="250" y="74"/>
                  <a:pt x="250" y="74"/>
                </a:cubicBezTo>
                <a:cubicBezTo>
                  <a:pt x="244" y="68"/>
                  <a:pt x="237" y="60"/>
                  <a:pt x="230" y="55"/>
                </a:cubicBezTo>
                <a:cubicBezTo>
                  <a:pt x="232" y="15"/>
                  <a:pt x="232" y="15"/>
                  <a:pt x="232" y="15"/>
                </a:cubicBezTo>
                <a:cubicBezTo>
                  <a:pt x="185" y="0"/>
                  <a:pt x="185" y="0"/>
                  <a:pt x="185" y="0"/>
                </a:cubicBezTo>
                <a:cubicBezTo>
                  <a:pt x="163" y="33"/>
                  <a:pt x="163" y="33"/>
                  <a:pt x="163" y="33"/>
                </a:cubicBezTo>
                <a:cubicBezTo>
                  <a:pt x="154" y="33"/>
                  <a:pt x="145" y="34"/>
                  <a:pt x="136" y="36"/>
                </a:cubicBezTo>
                <a:cubicBezTo>
                  <a:pt x="110" y="8"/>
                  <a:pt x="110" y="8"/>
                  <a:pt x="110" y="8"/>
                </a:cubicBezTo>
                <a:cubicBezTo>
                  <a:pt x="66" y="30"/>
                  <a:pt x="66" y="30"/>
                  <a:pt x="66" y="30"/>
                </a:cubicBezTo>
                <a:cubicBezTo>
                  <a:pt x="73" y="68"/>
                  <a:pt x="73" y="68"/>
                  <a:pt x="73" y="68"/>
                </a:cubicBezTo>
                <a:cubicBezTo>
                  <a:pt x="66" y="74"/>
                  <a:pt x="60" y="81"/>
                  <a:pt x="55" y="88"/>
                </a:cubicBezTo>
                <a:cubicBezTo>
                  <a:pt x="16" y="87"/>
                  <a:pt x="16" y="87"/>
                  <a:pt x="16" y="87"/>
                </a:cubicBezTo>
                <a:cubicBezTo>
                  <a:pt x="0" y="133"/>
                  <a:pt x="0" y="133"/>
                  <a:pt x="0" y="133"/>
                </a:cubicBezTo>
                <a:cubicBezTo>
                  <a:pt x="33" y="155"/>
                  <a:pt x="33" y="155"/>
                  <a:pt x="33" y="155"/>
                </a:cubicBezTo>
                <a:cubicBezTo>
                  <a:pt x="32" y="164"/>
                  <a:pt x="33" y="173"/>
                  <a:pt x="35" y="182"/>
                </a:cubicBezTo>
                <a:cubicBezTo>
                  <a:pt x="7" y="208"/>
                  <a:pt x="7" y="208"/>
                  <a:pt x="7" y="208"/>
                </a:cubicBezTo>
                <a:cubicBezTo>
                  <a:pt x="29" y="252"/>
                  <a:pt x="29" y="252"/>
                  <a:pt x="29" y="252"/>
                </a:cubicBezTo>
                <a:cubicBezTo>
                  <a:pt x="67" y="245"/>
                  <a:pt x="67" y="245"/>
                  <a:pt x="67" y="245"/>
                </a:cubicBezTo>
                <a:cubicBezTo>
                  <a:pt x="73" y="252"/>
                  <a:pt x="80" y="256"/>
                  <a:pt x="88" y="261"/>
                </a:cubicBezTo>
                <a:cubicBezTo>
                  <a:pt x="87" y="298"/>
                  <a:pt x="87" y="298"/>
                  <a:pt x="87" y="298"/>
                </a:cubicBezTo>
                <a:cubicBezTo>
                  <a:pt x="134" y="313"/>
                  <a:pt x="134" y="313"/>
                  <a:pt x="134" y="313"/>
                </a:cubicBezTo>
                <a:cubicBezTo>
                  <a:pt x="155" y="283"/>
                  <a:pt x="155" y="283"/>
                  <a:pt x="155" y="283"/>
                </a:cubicBezTo>
                <a:cubicBezTo>
                  <a:pt x="164" y="284"/>
                  <a:pt x="173" y="284"/>
                  <a:pt x="181" y="282"/>
                </a:cubicBezTo>
                <a:cubicBezTo>
                  <a:pt x="207" y="310"/>
                  <a:pt x="207" y="310"/>
                  <a:pt x="207" y="310"/>
                </a:cubicBezTo>
                <a:cubicBezTo>
                  <a:pt x="251" y="288"/>
                  <a:pt x="251" y="288"/>
                  <a:pt x="251" y="288"/>
                </a:cubicBezTo>
                <a:cubicBezTo>
                  <a:pt x="244" y="251"/>
                  <a:pt x="244" y="251"/>
                  <a:pt x="244" y="251"/>
                </a:cubicBezTo>
                <a:cubicBezTo>
                  <a:pt x="250" y="245"/>
                  <a:pt x="256" y="238"/>
                  <a:pt x="261" y="230"/>
                </a:cubicBezTo>
                <a:lnTo>
                  <a:pt x="299" y="232"/>
                </a:lnTo>
                <a:close/>
                <a:moveTo>
                  <a:pt x="139" y="218"/>
                </a:moveTo>
                <a:cubicBezTo>
                  <a:pt x="107" y="207"/>
                  <a:pt x="90" y="173"/>
                  <a:pt x="100" y="140"/>
                </a:cubicBezTo>
                <a:cubicBezTo>
                  <a:pt x="111" y="108"/>
                  <a:pt x="145" y="91"/>
                  <a:pt x="178" y="101"/>
                </a:cubicBezTo>
                <a:cubicBezTo>
                  <a:pt x="210" y="112"/>
                  <a:pt x="227" y="147"/>
                  <a:pt x="217" y="179"/>
                </a:cubicBezTo>
                <a:cubicBezTo>
                  <a:pt x="206" y="211"/>
                  <a:pt x="171" y="228"/>
                  <a:pt x="139" y="218"/>
                </a:cubicBezTo>
                <a:close/>
              </a:path>
            </a:pathLst>
          </a:custGeom>
          <a:solidFill>
            <a:srgbClr val="FFE0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2117944" y="4756060"/>
            <a:ext cx="627942" cy="573074"/>
          </a:xfrm>
          <a:prstGeom prst="rect">
            <a:avLst/>
          </a:prstGeom>
        </p:spPr>
      </p:pic>
      <p:pic>
        <p:nvPicPr>
          <p:cNvPr id="102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7767" y="1203273"/>
            <a:ext cx="6725320" cy="451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458"/>
                                        </p:tgtEl>
                                        <p:attrNameLst>
                                          <p:attrName>style.visibility</p:attrName>
                                        </p:attrNameLst>
                                      </p:cBhvr>
                                      <p:to>
                                        <p:strVal val="visible"/>
                                      </p:to>
                                    </p:set>
                                    <p:anim calcmode="lin" valueType="num">
                                      <p:cBhvr additive="base">
                                        <p:cTn id="11" dur="500"/>
                                        <p:tgtEl>
                                          <p:spTgt spid="458"/>
                                        </p:tgtEl>
                                        <p:attrNameLst>
                                          <p:attrName>ppt_w</p:attrName>
                                        </p:attrNameLst>
                                      </p:cBhvr>
                                      <p:tavLst>
                                        <p:tav tm="0">
                                          <p:val>
                                            <p:strVal val="0"/>
                                          </p:val>
                                        </p:tav>
                                        <p:tav tm="100000">
                                          <p:val>
                                            <p:strVal val="#ppt_w"/>
                                          </p:val>
                                        </p:tav>
                                      </p:tavLst>
                                    </p:anim>
                                    <p:anim calcmode="lin" valueType="num">
                                      <p:cBhvr additive="base">
                                        <p:cTn id="12" dur="500"/>
                                        <p:tgtEl>
                                          <p:spTgt spid="458"/>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460"/>
                                        </p:tgtEl>
                                        <p:attrNameLst>
                                          <p:attrName>style.visibility</p:attrName>
                                        </p:attrNameLst>
                                      </p:cBhvr>
                                      <p:to>
                                        <p:strVal val="visible"/>
                                      </p:to>
                                    </p:set>
                                    <p:anim calcmode="lin" valueType="num">
                                      <p:cBhvr additive="base">
                                        <p:cTn id="16" dur="500"/>
                                        <p:tgtEl>
                                          <p:spTgt spid="460"/>
                                        </p:tgtEl>
                                        <p:attrNameLst>
                                          <p:attrName>ppt_w</p:attrName>
                                        </p:attrNameLst>
                                      </p:cBhvr>
                                      <p:tavLst>
                                        <p:tav tm="0">
                                          <p:val>
                                            <p:strVal val="0"/>
                                          </p:val>
                                        </p:tav>
                                        <p:tav tm="100000">
                                          <p:val>
                                            <p:strVal val="#ppt_w"/>
                                          </p:val>
                                        </p:tav>
                                      </p:tavLst>
                                    </p:anim>
                                    <p:anim calcmode="lin" valueType="num">
                                      <p:cBhvr additive="base">
                                        <p:cTn id="17" dur="500"/>
                                        <p:tgtEl>
                                          <p:spTgt spid="460"/>
                                        </p:tgtEl>
                                        <p:attrNameLst>
                                          <p:attrName>ppt_h</p:attrName>
                                        </p:attrNameLst>
                                      </p:cBhvr>
                                      <p:tavLst>
                                        <p:tav tm="0">
                                          <p:val>
                                            <p:strVal val="0"/>
                                          </p:val>
                                        </p:tav>
                                        <p:tav tm="100000">
                                          <p:val>
                                            <p:strVal val="#ppt_h"/>
                                          </p:val>
                                        </p:tav>
                                      </p:tavLst>
                                    </p:anim>
                                  </p:childTnLst>
                                </p:cTn>
                              </p:par>
                              <p:par>
                                <p:cTn id="18" presetID="10" presetClass="entr" presetSubtype="0" fill="hold" nodeType="withEffect">
                                  <p:stCondLst>
                                    <p:cond delay="0"/>
                                  </p:stCondLst>
                                  <p:childTnLst>
                                    <p:set>
                                      <p:cBhvr>
                                        <p:cTn id="19" dur="1" fill="hold">
                                          <p:stCondLst>
                                            <p:cond delay="0"/>
                                          </p:stCondLst>
                                        </p:cTn>
                                        <p:tgtEl>
                                          <p:spTgt spid="460"/>
                                        </p:tgtEl>
                                        <p:attrNameLst>
                                          <p:attrName>style.visibility</p:attrName>
                                        </p:attrNameLst>
                                      </p:cBhvr>
                                      <p:to>
                                        <p:strVal val="visible"/>
                                      </p:to>
                                    </p:set>
                                    <p:animEffect transition="in" filter="fade">
                                      <p:cBhvr>
                                        <p:cTn id="20" dur="500"/>
                                        <p:tgtEl>
                                          <p:spTgt spid="460"/>
                                        </p:tgtEl>
                                      </p:cBhvr>
                                    </p:animEffect>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444"/>
                                        </p:tgtEl>
                                        <p:attrNameLst>
                                          <p:attrName>style.visibility</p:attrName>
                                        </p:attrNameLst>
                                      </p:cBhvr>
                                      <p:to>
                                        <p:strVal val="visible"/>
                                      </p:to>
                                    </p:set>
                                    <p:anim calcmode="lin" valueType="num">
                                      <p:cBhvr additive="base">
                                        <p:cTn id="24" dur="500"/>
                                        <p:tgtEl>
                                          <p:spTgt spid="444"/>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3" presetClass="entr" presetSubtype="16" fill="hold" nodeType="afterEffect">
                                  <p:stCondLst>
                                    <p:cond delay="0"/>
                                  </p:stCondLst>
                                  <p:childTnLst>
                                    <p:set>
                                      <p:cBhvr>
                                        <p:cTn id="27" dur="1" fill="hold">
                                          <p:stCondLst>
                                            <p:cond delay="0"/>
                                          </p:stCondLst>
                                        </p:cTn>
                                        <p:tgtEl>
                                          <p:spTgt spid="495"/>
                                        </p:tgtEl>
                                        <p:attrNameLst>
                                          <p:attrName>style.visibility</p:attrName>
                                        </p:attrNameLst>
                                      </p:cBhvr>
                                      <p:to>
                                        <p:strVal val="visible"/>
                                      </p:to>
                                    </p:set>
                                    <p:anim calcmode="lin" valueType="num">
                                      <p:cBhvr additive="base">
                                        <p:cTn id="28" dur="500"/>
                                        <p:tgtEl>
                                          <p:spTgt spid="495"/>
                                        </p:tgtEl>
                                        <p:attrNameLst>
                                          <p:attrName>ppt_w</p:attrName>
                                        </p:attrNameLst>
                                      </p:cBhvr>
                                      <p:tavLst>
                                        <p:tav tm="0">
                                          <p:val>
                                            <p:strVal val="0"/>
                                          </p:val>
                                        </p:tav>
                                        <p:tav tm="100000">
                                          <p:val>
                                            <p:strVal val="#ppt_w"/>
                                          </p:val>
                                        </p:tav>
                                      </p:tavLst>
                                    </p:anim>
                                    <p:anim calcmode="lin" valueType="num">
                                      <p:cBhvr additive="base">
                                        <p:cTn id="29" dur="500"/>
                                        <p:tgtEl>
                                          <p:spTgt spid="495"/>
                                        </p:tgtEl>
                                        <p:attrNameLst>
                                          <p:attrName>ppt_h</p:attrName>
                                        </p:attrNameLst>
                                      </p:cBhvr>
                                      <p:tavLst>
                                        <p:tav tm="0">
                                          <p:val>
                                            <p:strVal val="0"/>
                                          </p:val>
                                        </p:tav>
                                        <p:tav tm="100000">
                                          <p:val>
                                            <p:strVal val="#ppt_h"/>
                                          </p:val>
                                        </p:tav>
                                      </p:tavLst>
                                    </p:anim>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48"/>
                                        </p:tgtEl>
                                        <p:attrNameLst>
                                          <p:attrName>style.visibility</p:attrName>
                                        </p:attrNameLst>
                                      </p:cBhvr>
                                      <p:to>
                                        <p:strVal val="visible"/>
                                      </p:to>
                                    </p:set>
                                    <p:animEffect transition="in" filter="fade">
                                      <p:cBhvr>
                                        <p:cTn id="33" dur="500"/>
                                        <p:tgtEl>
                                          <p:spTgt spid="548"/>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549"/>
                                        </p:tgtEl>
                                        <p:attrNameLst>
                                          <p:attrName>style.visibility</p:attrName>
                                        </p:attrNameLst>
                                      </p:cBhvr>
                                      <p:to>
                                        <p:strVal val="visible"/>
                                      </p:to>
                                    </p:set>
                                    <p:animEffect transition="in" filter="fade">
                                      <p:cBhvr>
                                        <p:cTn id="37" dur="5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
          <p:cNvSpPr/>
          <p:nvPr/>
        </p:nvSpPr>
        <p:spPr>
          <a:xfrm>
            <a:off x="0" y="3969182"/>
            <a:ext cx="12192000" cy="2809009"/>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4"/>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
          <p:cNvSpPr/>
          <p:nvPr/>
        </p:nvSpPr>
        <p:spPr>
          <a:xfrm>
            <a:off x="8524757" y="53897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
          <p:cNvSpPr/>
          <p:nvPr/>
        </p:nvSpPr>
        <p:spPr>
          <a:xfrm>
            <a:off x="7130853" y="10853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
          <p:cNvSpPr/>
          <p:nvPr/>
        </p:nvSpPr>
        <p:spPr>
          <a:xfrm>
            <a:off x="5922804" y="12377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
          <p:cNvSpPr/>
          <p:nvPr/>
        </p:nvSpPr>
        <p:spPr>
          <a:xfrm>
            <a:off x="6428328" y="561278"/>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7" name="Google Shape;327;p4"/>
          <p:cNvCxnSpPr/>
          <p:nvPr/>
        </p:nvCxnSpPr>
        <p:spPr>
          <a:xfrm>
            <a:off x="605408" y="5318174"/>
            <a:ext cx="10845800" cy="0"/>
          </a:xfrm>
          <a:prstGeom prst="straightConnector1">
            <a:avLst/>
          </a:prstGeom>
          <a:noFill/>
          <a:ln w="9525" cap="rnd" cmpd="sng">
            <a:solidFill>
              <a:srgbClr val="BFBFBF"/>
            </a:solidFill>
            <a:prstDash val="solid"/>
            <a:round/>
            <a:headEnd type="none" w="sm" len="sm"/>
            <a:tailEnd type="none" w="sm" len="sm"/>
          </a:ln>
        </p:spPr>
      </p:cxnSp>
      <p:cxnSp>
        <p:nvCxnSpPr>
          <p:cNvPr id="328" name="Google Shape;328;p4"/>
          <p:cNvCxnSpPr/>
          <p:nvPr/>
        </p:nvCxnSpPr>
        <p:spPr>
          <a:xfrm>
            <a:off x="606996" y="3514277"/>
            <a:ext cx="4013087" cy="0"/>
          </a:xfrm>
          <a:prstGeom prst="straightConnector1">
            <a:avLst/>
          </a:prstGeom>
          <a:noFill/>
          <a:ln w="9525" cap="rnd" cmpd="sng">
            <a:solidFill>
              <a:srgbClr val="BFBFBF"/>
            </a:solidFill>
            <a:prstDash val="dash"/>
            <a:round/>
            <a:headEnd type="none" w="sm" len="sm"/>
            <a:tailEnd type="none" w="sm" len="sm"/>
          </a:ln>
        </p:spPr>
      </p:cxnSp>
      <p:cxnSp>
        <p:nvCxnSpPr>
          <p:cNvPr id="341" name="Google Shape;341;p4"/>
          <p:cNvCxnSpPr/>
          <p:nvPr/>
        </p:nvCxnSpPr>
        <p:spPr>
          <a:xfrm>
            <a:off x="7436533" y="3514277"/>
            <a:ext cx="4014675" cy="0"/>
          </a:xfrm>
          <a:prstGeom prst="straightConnector1">
            <a:avLst/>
          </a:prstGeom>
          <a:noFill/>
          <a:ln w="9525" cap="rnd" cmpd="sng">
            <a:solidFill>
              <a:srgbClr val="BFBFBF"/>
            </a:solidFill>
            <a:prstDash val="dash"/>
            <a:round/>
            <a:headEnd type="none" w="sm" len="sm"/>
            <a:tailEnd type="none" w="sm" len="sm"/>
          </a:ln>
        </p:spPr>
      </p:cxnSp>
      <p:cxnSp>
        <p:nvCxnSpPr>
          <p:cNvPr id="342" name="Google Shape;342;p4"/>
          <p:cNvCxnSpPr/>
          <p:nvPr/>
        </p:nvCxnSpPr>
        <p:spPr>
          <a:xfrm>
            <a:off x="559689" y="902877"/>
            <a:ext cx="10845800" cy="0"/>
          </a:xfrm>
          <a:prstGeom prst="straightConnector1">
            <a:avLst/>
          </a:prstGeom>
          <a:noFill/>
          <a:ln w="9525" cap="rnd" cmpd="sng">
            <a:solidFill>
              <a:srgbClr val="BFBFBF"/>
            </a:solidFill>
            <a:prstDash val="solid"/>
            <a:round/>
            <a:headEnd type="none" w="sm" len="sm"/>
            <a:tailEnd type="none" w="sm" len="sm"/>
          </a:ln>
        </p:spPr>
      </p:cxnSp>
      <p:sp>
        <p:nvSpPr>
          <p:cNvPr id="343" name="Google Shape;343;p4"/>
          <p:cNvSpPr/>
          <p:nvPr/>
        </p:nvSpPr>
        <p:spPr>
          <a:xfrm>
            <a:off x="3853740" y="1117652"/>
            <a:ext cx="4492069" cy="12631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 name="Google Shape;344;p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4034185" y="1584056"/>
            <a:ext cx="4049577" cy="3636450"/>
            <a:chOff x="3349625" y="939801"/>
            <a:chExt cx="5508625" cy="4946650"/>
          </a:xfrm>
        </p:grpSpPr>
        <p:sp>
          <p:nvSpPr>
            <p:cNvPr id="345" name="Google Shape;345;p4"/>
            <p:cNvSpPr/>
            <p:nvPr/>
          </p:nvSpPr>
          <p:spPr>
            <a:xfrm>
              <a:off x="3349625" y="939801"/>
              <a:ext cx="5508625" cy="3775075"/>
            </a:xfrm>
            <a:custGeom>
              <a:avLst/>
              <a:gdLst/>
              <a:ahLst/>
              <a:cxnLst/>
              <a:rect l="l" t="t" r="r" b="b"/>
              <a:pathLst>
                <a:path w="1019" h="699" extrusionOk="0">
                  <a:moveTo>
                    <a:pt x="550" y="56"/>
                  </a:moveTo>
                  <a:cubicBezTo>
                    <a:pt x="547" y="57"/>
                    <a:pt x="540" y="57"/>
                    <a:pt x="530" y="57"/>
                  </a:cubicBezTo>
                  <a:cubicBezTo>
                    <a:pt x="459" y="59"/>
                    <a:pt x="389" y="48"/>
                    <a:pt x="322" y="24"/>
                  </a:cubicBezTo>
                  <a:cubicBezTo>
                    <a:pt x="267" y="4"/>
                    <a:pt x="195" y="0"/>
                    <a:pt x="158" y="12"/>
                  </a:cubicBezTo>
                  <a:cubicBezTo>
                    <a:pt x="53" y="48"/>
                    <a:pt x="0" y="149"/>
                    <a:pt x="26" y="223"/>
                  </a:cubicBezTo>
                  <a:cubicBezTo>
                    <a:pt x="27" y="229"/>
                    <a:pt x="30" y="234"/>
                    <a:pt x="33" y="240"/>
                  </a:cubicBezTo>
                  <a:cubicBezTo>
                    <a:pt x="52" y="273"/>
                    <a:pt x="61" y="311"/>
                    <a:pt x="59" y="349"/>
                  </a:cubicBezTo>
                  <a:cubicBezTo>
                    <a:pt x="51" y="523"/>
                    <a:pt x="257" y="674"/>
                    <a:pt x="520" y="687"/>
                  </a:cubicBezTo>
                  <a:cubicBezTo>
                    <a:pt x="783" y="699"/>
                    <a:pt x="1002" y="568"/>
                    <a:pt x="1011" y="394"/>
                  </a:cubicBezTo>
                  <a:cubicBezTo>
                    <a:pt x="1019" y="220"/>
                    <a:pt x="952" y="26"/>
                    <a:pt x="550" y="56"/>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6" name="Google Shape;346;p4"/>
            <p:cNvSpPr/>
            <p:nvPr/>
          </p:nvSpPr>
          <p:spPr>
            <a:xfrm>
              <a:off x="6080125" y="1657351"/>
              <a:ext cx="123825" cy="125413"/>
            </a:xfrm>
            <a:prstGeom prst="ellipse">
              <a:avLst/>
            </a:prstGeom>
            <a:solidFill>
              <a:srgbClr val="B4D7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7" name="Google Shape;347;p4"/>
            <p:cNvSpPr/>
            <p:nvPr/>
          </p:nvSpPr>
          <p:spPr>
            <a:xfrm>
              <a:off x="5673725" y="1603376"/>
              <a:ext cx="935038" cy="896938"/>
            </a:xfrm>
            <a:custGeom>
              <a:avLst/>
              <a:gdLst/>
              <a:ahLst/>
              <a:cxnLst/>
              <a:rect l="l" t="t" r="r" b="b"/>
              <a:pathLst>
                <a:path w="173" h="166" extrusionOk="0">
                  <a:moveTo>
                    <a:pt x="86" y="166"/>
                  </a:moveTo>
                  <a:cubicBezTo>
                    <a:pt x="0" y="79"/>
                    <a:pt x="0" y="79"/>
                    <a:pt x="0" y="79"/>
                  </a:cubicBezTo>
                  <a:cubicBezTo>
                    <a:pt x="69" y="9"/>
                    <a:pt x="69" y="9"/>
                    <a:pt x="69" y="9"/>
                  </a:cubicBezTo>
                  <a:cubicBezTo>
                    <a:pt x="79" y="0"/>
                    <a:pt x="94" y="0"/>
                    <a:pt x="103" y="9"/>
                  </a:cubicBezTo>
                  <a:cubicBezTo>
                    <a:pt x="173" y="79"/>
                    <a:pt x="173" y="79"/>
                    <a:pt x="173" y="79"/>
                  </a:cubicBezTo>
                  <a:lnTo>
                    <a:pt x="86" y="166"/>
                  </a:lnTo>
                  <a:close/>
                  <a:moveTo>
                    <a:pt x="9" y="79"/>
                  </a:moveTo>
                  <a:cubicBezTo>
                    <a:pt x="86" y="157"/>
                    <a:pt x="86" y="157"/>
                    <a:pt x="86" y="157"/>
                  </a:cubicBezTo>
                  <a:cubicBezTo>
                    <a:pt x="164" y="79"/>
                    <a:pt x="164" y="79"/>
                    <a:pt x="164" y="79"/>
                  </a:cubicBezTo>
                  <a:cubicBezTo>
                    <a:pt x="99" y="14"/>
                    <a:pt x="99" y="14"/>
                    <a:pt x="99" y="14"/>
                  </a:cubicBezTo>
                  <a:cubicBezTo>
                    <a:pt x="92" y="7"/>
                    <a:pt x="81" y="7"/>
                    <a:pt x="74" y="14"/>
                  </a:cubicBezTo>
                  <a:lnTo>
                    <a:pt x="9" y="79"/>
                  </a:ln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8" name="Google Shape;348;p4"/>
            <p:cNvSpPr/>
            <p:nvPr/>
          </p:nvSpPr>
          <p:spPr>
            <a:xfrm>
              <a:off x="5237163" y="1965326"/>
              <a:ext cx="1804988" cy="2014538"/>
            </a:xfrm>
            <a:custGeom>
              <a:avLst/>
              <a:gdLst/>
              <a:ahLst/>
              <a:cxnLst/>
              <a:rect l="l" t="t" r="r" b="b"/>
              <a:pathLst>
                <a:path w="334" h="373" extrusionOk="0">
                  <a:moveTo>
                    <a:pt x="314" y="373"/>
                  </a:moveTo>
                  <a:cubicBezTo>
                    <a:pt x="21" y="373"/>
                    <a:pt x="21" y="373"/>
                    <a:pt x="21" y="373"/>
                  </a:cubicBezTo>
                  <a:cubicBezTo>
                    <a:pt x="10" y="373"/>
                    <a:pt x="0" y="364"/>
                    <a:pt x="0" y="353"/>
                  </a:cubicBezTo>
                  <a:cubicBezTo>
                    <a:pt x="0" y="20"/>
                    <a:pt x="0" y="20"/>
                    <a:pt x="0" y="20"/>
                  </a:cubicBezTo>
                  <a:cubicBezTo>
                    <a:pt x="0" y="9"/>
                    <a:pt x="10" y="0"/>
                    <a:pt x="21" y="0"/>
                  </a:cubicBezTo>
                  <a:cubicBezTo>
                    <a:pt x="314" y="0"/>
                    <a:pt x="314" y="0"/>
                    <a:pt x="314" y="0"/>
                  </a:cubicBezTo>
                  <a:cubicBezTo>
                    <a:pt x="325" y="0"/>
                    <a:pt x="334" y="9"/>
                    <a:pt x="334" y="20"/>
                  </a:cubicBezTo>
                  <a:cubicBezTo>
                    <a:pt x="334" y="353"/>
                    <a:pt x="334" y="353"/>
                    <a:pt x="334" y="353"/>
                  </a:cubicBezTo>
                  <a:cubicBezTo>
                    <a:pt x="334" y="364"/>
                    <a:pt x="325" y="373"/>
                    <a:pt x="314" y="373"/>
                  </a:cubicBez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9" name="Google Shape;349;p4"/>
            <p:cNvSpPr/>
            <p:nvPr/>
          </p:nvSpPr>
          <p:spPr>
            <a:xfrm>
              <a:off x="5334000" y="2122488"/>
              <a:ext cx="1616075" cy="170021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0" name="Google Shape;350;p4"/>
            <p:cNvSpPr/>
            <p:nvPr/>
          </p:nvSpPr>
          <p:spPr>
            <a:xfrm>
              <a:off x="6080125" y="1609726"/>
              <a:ext cx="123825" cy="123825"/>
            </a:xfrm>
            <a:prstGeom prst="ellipse">
              <a:avLst/>
            </a:pr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1" name="Google Shape;351;p4"/>
            <p:cNvSpPr/>
            <p:nvPr/>
          </p:nvSpPr>
          <p:spPr>
            <a:xfrm>
              <a:off x="5484813" y="2981326"/>
              <a:ext cx="249238" cy="647700"/>
            </a:xfrm>
            <a:prstGeom prst="rect">
              <a:avLst/>
            </a:pr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2" name="Google Shape;352;p4"/>
            <p:cNvSpPr/>
            <p:nvPr/>
          </p:nvSpPr>
          <p:spPr>
            <a:xfrm>
              <a:off x="5837238" y="2803526"/>
              <a:ext cx="254000" cy="825500"/>
            </a:xfrm>
            <a:prstGeom prst="rect">
              <a:avLst/>
            </a:pr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3" name="Google Shape;353;p4"/>
            <p:cNvSpPr/>
            <p:nvPr/>
          </p:nvSpPr>
          <p:spPr>
            <a:xfrm>
              <a:off x="6192838" y="2705101"/>
              <a:ext cx="249238" cy="923925"/>
            </a:xfrm>
            <a:prstGeom prst="rect">
              <a:avLst/>
            </a:pr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4" name="Google Shape;354;p4"/>
            <p:cNvSpPr/>
            <p:nvPr/>
          </p:nvSpPr>
          <p:spPr>
            <a:xfrm>
              <a:off x="6545263" y="2592388"/>
              <a:ext cx="254000" cy="1036638"/>
            </a:xfrm>
            <a:prstGeom prst="rect">
              <a:avLst/>
            </a:prstGeom>
            <a:solidFill>
              <a:srgbClr val="4D4C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5" name="Google Shape;355;p4"/>
            <p:cNvSpPr/>
            <p:nvPr/>
          </p:nvSpPr>
          <p:spPr>
            <a:xfrm>
              <a:off x="6464300" y="2230438"/>
              <a:ext cx="177800" cy="238125"/>
            </a:xfrm>
            <a:custGeom>
              <a:avLst/>
              <a:gdLst/>
              <a:ahLst/>
              <a:cxnLst/>
              <a:rect l="l" t="t" r="r" b="b"/>
              <a:pathLst>
                <a:path w="33" h="44" extrusionOk="0">
                  <a:moveTo>
                    <a:pt x="17" y="44"/>
                  </a:moveTo>
                  <a:cubicBezTo>
                    <a:pt x="16" y="44"/>
                    <a:pt x="15" y="44"/>
                    <a:pt x="14" y="43"/>
                  </a:cubicBezTo>
                  <a:cubicBezTo>
                    <a:pt x="12" y="42"/>
                    <a:pt x="11" y="39"/>
                    <a:pt x="12" y="37"/>
                  </a:cubicBezTo>
                  <a:cubicBezTo>
                    <a:pt x="21" y="19"/>
                    <a:pt x="21" y="19"/>
                    <a:pt x="21" y="19"/>
                  </a:cubicBezTo>
                  <a:cubicBezTo>
                    <a:pt x="4" y="10"/>
                    <a:pt x="4" y="10"/>
                    <a:pt x="4" y="10"/>
                  </a:cubicBezTo>
                  <a:cubicBezTo>
                    <a:pt x="1" y="9"/>
                    <a:pt x="0" y="6"/>
                    <a:pt x="2" y="3"/>
                  </a:cubicBezTo>
                  <a:cubicBezTo>
                    <a:pt x="3" y="1"/>
                    <a:pt x="6" y="0"/>
                    <a:pt x="8" y="1"/>
                  </a:cubicBezTo>
                  <a:cubicBezTo>
                    <a:pt x="30" y="13"/>
                    <a:pt x="30" y="13"/>
                    <a:pt x="30" y="13"/>
                  </a:cubicBezTo>
                  <a:cubicBezTo>
                    <a:pt x="31" y="13"/>
                    <a:pt x="32" y="14"/>
                    <a:pt x="33" y="16"/>
                  </a:cubicBezTo>
                  <a:cubicBezTo>
                    <a:pt x="33" y="17"/>
                    <a:pt x="33" y="18"/>
                    <a:pt x="32" y="19"/>
                  </a:cubicBezTo>
                  <a:cubicBezTo>
                    <a:pt x="21" y="41"/>
                    <a:pt x="21" y="41"/>
                    <a:pt x="21" y="41"/>
                  </a:cubicBezTo>
                  <a:cubicBezTo>
                    <a:pt x="20" y="43"/>
                    <a:pt x="18" y="44"/>
                    <a:pt x="17" y="44"/>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6" name="Google Shape;356;p4"/>
            <p:cNvSpPr/>
            <p:nvPr/>
          </p:nvSpPr>
          <p:spPr>
            <a:xfrm>
              <a:off x="5583238" y="2295526"/>
              <a:ext cx="1058863" cy="371475"/>
            </a:xfrm>
            <a:custGeom>
              <a:avLst/>
              <a:gdLst/>
              <a:ahLst/>
              <a:cxnLst/>
              <a:rect l="l" t="t" r="r" b="b"/>
              <a:pathLst>
                <a:path w="196" h="69" extrusionOk="0">
                  <a:moveTo>
                    <a:pt x="5" y="69"/>
                  </a:moveTo>
                  <a:cubicBezTo>
                    <a:pt x="3" y="69"/>
                    <a:pt x="1" y="68"/>
                    <a:pt x="1" y="65"/>
                  </a:cubicBezTo>
                  <a:cubicBezTo>
                    <a:pt x="0" y="63"/>
                    <a:pt x="1" y="60"/>
                    <a:pt x="4" y="59"/>
                  </a:cubicBezTo>
                  <a:cubicBezTo>
                    <a:pt x="190" y="0"/>
                    <a:pt x="190" y="0"/>
                    <a:pt x="190" y="0"/>
                  </a:cubicBezTo>
                  <a:cubicBezTo>
                    <a:pt x="192" y="0"/>
                    <a:pt x="195" y="1"/>
                    <a:pt x="196" y="4"/>
                  </a:cubicBezTo>
                  <a:cubicBezTo>
                    <a:pt x="196" y="6"/>
                    <a:pt x="195" y="9"/>
                    <a:pt x="192" y="10"/>
                  </a:cubicBezTo>
                  <a:cubicBezTo>
                    <a:pt x="7" y="69"/>
                    <a:pt x="7" y="69"/>
                    <a:pt x="7" y="69"/>
                  </a:cubicBezTo>
                  <a:cubicBezTo>
                    <a:pt x="6" y="69"/>
                    <a:pt x="6" y="69"/>
                    <a:pt x="5" y="69"/>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7" name="Google Shape;357;p4"/>
            <p:cNvSpPr/>
            <p:nvPr/>
          </p:nvSpPr>
          <p:spPr>
            <a:xfrm>
              <a:off x="7635875" y="2111376"/>
              <a:ext cx="471488" cy="523875"/>
            </a:xfrm>
            <a:custGeom>
              <a:avLst/>
              <a:gdLst/>
              <a:ahLst/>
              <a:cxnLst/>
              <a:rect l="l" t="t" r="r" b="b"/>
              <a:pathLst>
                <a:path w="87" h="97" extrusionOk="0">
                  <a:moveTo>
                    <a:pt x="24" y="71"/>
                  </a:moveTo>
                  <a:cubicBezTo>
                    <a:pt x="25" y="71"/>
                    <a:pt x="25" y="71"/>
                    <a:pt x="25" y="72"/>
                  </a:cubicBezTo>
                  <a:cubicBezTo>
                    <a:pt x="25" y="75"/>
                    <a:pt x="26" y="78"/>
                    <a:pt x="28" y="81"/>
                  </a:cubicBezTo>
                  <a:cubicBezTo>
                    <a:pt x="31" y="84"/>
                    <a:pt x="35" y="86"/>
                    <a:pt x="39" y="86"/>
                  </a:cubicBezTo>
                  <a:cubicBezTo>
                    <a:pt x="42" y="86"/>
                    <a:pt x="44" y="87"/>
                    <a:pt x="45" y="90"/>
                  </a:cubicBezTo>
                  <a:cubicBezTo>
                    <a:pt x="46" y="91"/>
                    <a:pt x="47" y="93"/>
                    <a:pt x="49" y="94"/>
                  </a:cubicBezTo>
                  <a:cubicBezTo>
                    <a:pt x="53" y="96"/>
                    <a:pt x="58" y="97"/>
                    <a:pt x="62" y="95"/>
                  </a:cubicBezTo>
                  <a:cubicBezTo>
                    <a:pt x="63" y="94"/>
                    <a:pt x="65" y="93"/>
                    <a:pt x="66" y="91"/>
                  </a:cubicBezTo>
                  <a:cubicBezTo>
                    <a:pt x="68" y="89"/>
                    <a:pt x="71" y="87"/>
                    <a:pt x="74" y="87"/>
                  </a:cubicBezTo>
                  <a:cubicBezTo>
                    <a:pt x="77" y="88"/>
                    <a:pt x="80" y="87"/>
                    <a:pt x="83" y="85"/>
                  </a:cubicBezTo>
                  <a:cubicBezTo>
                    <a:pt x="86" y="82"/>
                    <a:pt x="87" y="78"/>
                    <a:pt x="87" y="74"/>
                  </a:cubicBezTo>
                  <a:cubicBezTo>
                    <a:pt x="87" y="70"/>
                    <a:pt x="86" y="68"/>
                    <a:pt x="84" y="66"/>
                  </a:cubicBezTo>
                  <a:cubicBezTo>
                    <a:pt x="83" y="64"/>
                    <a:pt x="82" y="62"/>
                    <a:pt x="83" y="60"/>
                  </a:cubicBezTo>
                  <a:cubicBezTo>
                    <a:pt x="83" y="57"/>
                    <a:pt x="82" y="54"/>
                    <a:pt x="80" y="52"/>
                  </a:cubicBezTo>
                  <a:cubicBezTo>
                    <a:pt x="79" y="51"/>
                    <a:pt x="78" y="50"/>
                    <a:pt x="76" y="49"/>
                  </a:cubicBezTo>
                  <a:cubicBezTo>
                    <a:pt x="73" y="48"/>
                    <a:pt x="71" y="44"/>
                    <a:pt x="72" y="40"/>
                  </a:cubicBezTo>
                  <a:cubicBezTo>
                    <a:pt x="72" y="39"/>
                    <a:pt x="72" y="38"/>
                    <a:pt x="73" y="36"/>
                  </a:cubicBezTo>
                  <a:cubicBezTo>
                    <a:pt x="75" y="22"/>
                    <a:pt x="61" y="9"/>
                    <a:pt x="61" y="9"/>
                  </a:cubicBezTo>
                  <a:cubicBezTo>
                    <a:pt x="61" y="9"/>
                    <a:pt x="61" y="9"/>
                    <a:pt x="61" y="9"/>
                  </a:cubicBezTo>
                  <a:cubicBezTo>
                    <a:pt x="58" y="11"/>
                    <a:pt x="54" y="10"/>
                    <a:pt x="51" y="7"/>
                  </a:cubicBezTo>
                  <a:cubicBezTo>
                    <a:pt x="46" y="1"/>
                    <a:pt x="46" y="1"/>
                    <a:pt x="46" y="1"/>
                  </a:cubicBezTo>
                  <a:cubicBezTo>
                    <a:pt x="45" y="0"/>
                    <a:pt x="45" y="0"/>
                    <a:pt x="44" y="1"/>
                  </a:cubicBezTo>
                  <a:cubicBezTo>
                    <a:pt x="43" y="1"/>
                    <a:pt x="43" y="2"/>
                    <a:pt x="44" y="3"/>
                  </a:cubicBezTo>
                  <a:cubicBezTo>
                    <a:pt x="47" y="7"/>
                    <a:pt x="47" y="7"/>
                    <a:pt x="47" y="7"/>
                  </a:cubicBezTo>
                  <a:cubicBezTo>
                    <a:pt x="50" y="11"/>
                    <a:pt x="50" y="17"/>
                    <a:pt x="47" y="22"/>
                  </a:cubicBezTo>
                  <a:cubicBezTo>
                    <a:pt x="45" y="25"/>
                    <a:pt x="44" y="28"/>
                    <a:pt x="43" y="32"/>
                  </a:cubicBezTo>
                  <a:cubicBezTo>
                    <a:pt x="43" y="35"/>
                    <a:pt x="43" y="38"/>
                    <a:pt x="43" y="41"/>
                  </a:cubicBezTo>
                  <a:cubicBezTo>
                    <a:pt x="43" y="46"/>
                    <a:pt x="41" y="51"/>
                    <a:pt x="36" y="52"/>
                  </a:cubicBezTo>
                  <a:cubicBezTo>
                    <a:pt x="31" y="54"/>
                    <a:pt x="25" y="53"/>
                    <a:pt x="20" y="51"/>
                  </a:cubicBezTo>
                  <a:cubicBezTo>
                    <a:pt x="16" y="50"/>
                    <a:pt x="12" y="47"/>
                    <a:pt x="10" y="44"/>
                  </a:cubicBezTo>
                  <a:cubicBezTo>
                    <a:pt x="3" y="36"/>
                    <a:pt x="3" y="36"/>
                    <a:pt x="3" y="36"/>
                  </a:cubicBezTo>
                  <a:cubicBezTo>
                    <a:pt x="2" y="35"/>
                    <a:pt x="2" y="35"/>
                    <a:pt x="1" y="36"/>
                  </a:cubicBezTo>
                  <a:cubicBezTo>
                    <a:pt x="0" y="36"/>
                    <a:pt x="0" y="37"/>
                    <a:pt x="1" y="38"/>
                  </a:cubicBezTo>
                  <a:cubicBezTo>
                    <a:pt x="4" y="42"/>
                    <a:pt x="4" y="42"/>
                    <a:pt x="4" y="42"/>
                  </a:cubicBezTo>
                  <a:cubicBezTo>
                    <a:pt x="5" y="43"/>
                    <a:pt x="6" y="45"/>
                    <a:pt x="6" y="46"/>
                  </a:cubicBezTo>
                  <a:cubicBezTo>
                    <a:pt x="6" y="55"/>
                    <a:pt x="12" y="68"/>
                    <a:pt x="24" y="71"/>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8" name="Google Shape;358;p4"/>
            <p:cNvSpPr/>
            <p:nvPr/>
          </p:nvSpPr>
          <p:spPr>
            <a:xfrm>
              <a:off x="7480300" y="3521076"/>
              <a:ext cx="647700" cy="2289175"/>
            </a:xfrm>
            <a:custGeom>
              <a:avLst/>
              <a:gdLst/>
              <a:ahLst/>
              <a:cxnLst/>
              <a:rect l="l" t="t" r="r" b="b"/>
              <a:pathLst>
                <a:path w="120" h="424" extrusionOk="0">
                  <a:moveTo>
                    <a:pt x="71" y="342"/>
                  </a:moveTo>
                  <a:cubicBezTo>
                    <a:pt x="50" y="200"/>
                    <a:pt x="50" y="200"/>
                    <a:pt x="50" y="200"/>
                  </a:cubicBezTo>
                  <a:cubicBezTo>
                    <a:pt x="50" y="200"/>
                    <a:pt x="120" y="68"/>
                    <a:pt x="114" y="40"/>
                  </a:cubicBezTo>
                  <a:cubicBezTo>
                    <a:pt x="108" y="12"/>
                    <a:pt x="83" y="0"/>
                    <a:pt x="70" y="0"/>
                  </a:cubicBezTo>
                  <a:cubicBezTo>
                    <a:pt x="56" y="0"/>
                    <a:pt x="42" y="14"/>
                    <a:pt x="39" y="25"/>
                  </a:cubicBezTo>
                  <a:cubicBezTo>
                    <a:pt x="39" y="25"/>
                    <a:pt x="0" y="170"/>
                    <a:pt x="5" y="200"/>
                  </a:cubicBezTo>
                  <a:cubicBezTo>
                    <a:pt x="9" y="226"/>
                    <a:pt x="50" y="338"/>
                    <a:pt x="62" y="370"/>
                  </a:cubicBezTo>
                  <a:cubicBezTo>
                    <a:pt x="62" y="373"/>
                    <a:pt x="63" y="375"/>
                    <a:pt x="63" y="377"/>
                  </a:cubicBezTo>
                  <a:cubicBezTo>
                    <a:pt x="63" y="377"/>
                    <a:pt x="63" y="377"/>
                    <a:pt x="63" y="377"/>
                  </a:cubicBezTo>
                  <a:cubicBezTo>
                    <a:pt x="63" y="381"/>
                    <a:pt x="62" y="384"/>
                    <a:pt x="61" y="387"/>
                  </a:cubicBezTo>
                  <a:cubicBezTo>
                    <a:pt x="55" y="399"/>
                    <a:pt x="55" y="399"/>
                    <a:pt x="55" y="399"/>
                  </a:cubicBezTo>
                  <a:cubicBezTo>
                    <a:pt x="51" y="406"/>
                    <a:pt x="45" y="412"/>
                    <a:pt x="38" y="415"/>
                  </a:cubicBezTo>
                  <a:cubicBezTo>
                    <a:pt x="37" y="416"/>
                    <a:pt x="36" y="417"/>
                    <a:pt x="35" y="417"/>
                  </a:cubicBezTo>
                  <a:cubicBezTo>
                    <a:pt x="31" y="419"/>
                    <a:pt x="33" y="424"/>
                    <a:pt x="36" y="424"/>
                  </a:cubicBezTo>
                  <a:cubicBezTo>
                    <a:pt x="50" y="424"/>
                    <a:pt x="50" y="424"/>
                    <a:pt x="50" y="424"/>
                  </a:cubicBezTo>
                  <a:cubicBezTo>
                    <a:pt x="55" y="424"/>
                    <a:pt x="61" y="421"/>
                    <a:pt x="63" y="416"/>
                  </a:cubicBezTo>
                  <a:cubicBezTo>
                    <a:pt x="65" y="409"/>
                    <a:pt x="70" y="404"/>
                    <a:pt x="76" y="401"/>
                  </a:cubicBezTo>
                  <a:cubicBezTo>
                    <a:pt x="81" y="399"/>
                    <a:pt x="81" y="399"/>
                    <a:pt x="81" y="399"/>
                  </a:cubicBezTo>
                  <a:cubicBezTo>
                    <a:pt x="87" y="394"/>
                    <a:pt x="89" y="385"/>
                    <a:pt x="86" y="378"/>
                  </a:cubicBezTo>
                  <a:cubicBezTo>
                    <a:pt x="86" y="378"/>
                    <a:pt x="86" y="378"/>
                    <a:pt x="86" y="378"/>
                  </a:cubicBezTo>
                  <a:cubicBezTo>
                    <a:pt x="78" y="367"/>
                    <a:pt x="73" y="355"/>
                    <a:pt x="71" y="342"/>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9" name="Google Shape;359;p4"/>
            <p:cNvSpPr/>
            <p:nvPr/>
          </p:nvSpPr>
          <p:spPr>
            <a:xfrm>
              <a:off x="7831138" y="3359151"/>
              <a:ext cx="361950" cy="2451100"/>
            </a:xfrm>
            <a:custGeom>
              <a:avLst/>
              <a:gdLst/>
              <a:ahLst/>
              <a:cxnLst/>
              <a:rect l="l" t="t" r="r" b="b"/>
              <a:pathLst>
                <a:path w="67" h="454" extrusionOk="0">
                  <a:moveTo>
                    <a:pt x="46" y="426"/>
                  </a:moveTo>
                  <a:cubicBezTo>
                    <a:pt x="43" y="407"/>
                    <a:pt x="43" y="407"/>
                    <a:pt x="43" y="407"/>
                  </a:cubicBezTo>
                  <a:cubicBezTo>
                    <a:pt x="42" y="399"/>
                    <a:pt x="41" y="391"/>
                    <a:pt x="42" y="384"/>
                  </a:cubicBezTo>
                  <a:cubicBezTo>
                    <a:pt x="54" y="229"/>
                    <a:pt x="67" y="107"/>
                    <a:pt x="66" y="72"/>
                  </a:cubicBezTo>
                  <a:cubicBezTo>
                    <a:pt x="65" y="62"/>
                    <a:pt x="63" y="53"/>
                    <a:pt x="60" y="44"/>
                  </a:cubicBezTo>
                  <a:cubicBezTo>
                    <a:pt x="41" y="0"/>
                    <a:pt x="6" y="12"/>
                    <a:pt x="2" y="95"/>
                  </a:cubicBezTo>
                  <a:cubicBezTo>
                    <a:pt x="0" y="142"/>
                    <a:pt x="6" y="222"/>
                    <a:pt x="12" y="289"/>
                  </a:cubicBezTo>
                  <a:cubicBezTo>
                    <a:pt x="17" y="341"/>
                    <a:pt x="23" y="385"/>
                    <a:pt x="26" y="402"/>
                  </a:cubicBezTo>
                  <a:cubicBezTo>
                    <a:pt x="27" y="407"/>
                    <a:pt x="27" y="412"/>
                    <a:pt x="26" y="417"/>
                  </a:cubicBezTo>
                  <a:cubicBezTo>
                    <a:pt x="26" y="417"/>
                    <a:pt x="26" y="417"/>
                    <a:pt x="26" y="417"/>
                  </a:cubicBezTo>
                  <a:cubicBezTo>
                    <a:pt x="23" y="435"/>
                    <a:pt x="23" y="435"/>
                    <a:pt x="23" y="435"/>
                  </a:cubicBezTo>
                  <a:cubicBezTo>
                    <a:pt x="23" y="437"/>
                    <a:pt x="21" y="442"/>
                    <a:pt x="21" y="444"/>
                  </a:cubicBezTo>
                  <a:cubicBezTo>
                    <a:pt x="21" y="444"/>
                    <a:pt x="21" y="445"/>
                    <a:pt x="21" y="446"/>
                  </a:cubicBezTo>
                  <a:cubicBezTo>
                    <a:pt x="21" y="447"/>
                    <a:pt x="21" y="447"/>
                    <a:pt x="21" y="447"/>
                  </a:cubicBezTo>
                  <a:cubicBezTo>
                    <a:pt x="21" y="451"/>
                    <a:pt x="24" y="454"/>
                    <a:pt x="28" y="454"/>
                  </a:cubicBezTo>
                  <a:cubicBezTo>
                    <a:pt x="30" y="454"/>
                    <a:pt x="30" y="454"/>
                    <a:pt x="30" y="454"/>
                  </a:cubicBezTo>
                  <a:cubicBezTo>
                    <a:pt x="46" y="454"/>
                    <a:pt x="46" y="454"/>
                    <a:pt x="46" y="454"/>
                  </a:cubicBezTo>
                  <a:cubicBezTo>
                    <a:pt x="46" y="454"/>
                    <a:pt x="46" y="454"/>
                    <a:pt x="46" y="454"/>
                  </a:cubicBezTo>
                  <a:cubicBezTo>
                    <a:pt x="49" y="454"/>
                    <a:pt x="52" y="453"/>
                    <a:pt x="53" y="450"/>
                  </a:cubicBezTo>
                  <a:cubicBezTo>
                    <a:pt x="54" y="448"/>
                    <a:pt x="54" y="445"/>
                    <a:pt x="53" y="443"/>
                  </a:cubicBezTo>
                  <a:cubicBezTo>
                    <a:pt x="50" y="438"/>
                    <a:pt x="47" y="432"/>
                    <a:pt x="46" y="426"/>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0" name="Google Shape;360;p4"/>
            <p:cNvSpPr/>
            <p:nvPr/>
          </p:nvSpPr>
          <p:spPr>
            <a:xfrm>
              <a:off x="7431088" y="3321051"/>
              <a:ext cx="865188" cy="1279525"/>
            </a:xfrm>
            <a:custGeom>
              <a:avLst/>
              <a:gdLst/>
              <a:ahLst/>
              <a:cxnLst/>
              <a:rect l="l" t="t" r="r" b="b"/>
              <a:pathLst>
                <a:path w="160" h="237" extrusionOk="0">
                  <a:moveTo>
                    <a:pt x="146" y="220"/>
                  </a:moveTo>
                  <a:cubicBezTo>
                    <a:pt x="145" y="230"/>
                    <a:pt x="136" y="237"/>
                    <a:pt x="126" y="237"/>
                  </a:cubicBezTo>
                  <a:cubicBezTo>
                    <a:pt x="22" y="237"/>
                    <a:pt x="22" y="237"/>
                    <a:pt x="22" y="237"/>
                  </a:cubicBezTo>
                  <a:cubicBezTo>
                    <a:pt x="10" y="237"/>
                    <a:pt x="0" y="226"/>
                    <a:pt x="2" y="214"/>
                  </a:cubicBezTo>
                  <a:cubicBezTo>
                    <a:pt x="32" y="19"/>
                    <a:pt x="32" y="19"/>
                    <a:pt x="32" y="19"/>
                  </a:cubicBezTo>
                  <a:cubicBezTo>
                    <a:pt x="32" y="19"/>
                    <a:pt x="100" y="0"/>
                    <a:pt x="114" y="15"/>
                  </a:cubicBezTo>
                  <a:cubicBezTo>
                    <a:pt x="160" y="65"/>
                    <a:pt x="152" y="177"/>
                    <a:pt x="146" y="220"/>
                  </a:cubicBezTo>
                  <a:close/>
                </a:path>
              </a:pathLst>
            </a:custGeom>
            <a:solidFill>
              <a:srgbClr val="646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1" name="Google Shape;361;p4"/>
            <p:cNvSpPr/>
            <p:nvPr/>
          </p:nvSpPr>
          <p:spPr>
            <a:xfrm>
              <a:off x="7581900" y="3321051"/>
              <a:ext cx="714375" cy="1279525"/>
            </a:xfrm>
            <a:custGeom>
              <a:avLst/>
              <a:gdLst/>
              <a:ahLst/>
              <a:cxnLst/>
              <a:rect l="l" t="t" r="r" b="b"/>
              <a:pathLst>
                <a:path w="132" h="237" extrusionOk="0">
                  <a:moveTo>
                    <a:pt x="86" y="15"/>
                  </a:moveTo>
                  <a:cubicBezTo>
                    <a:pt x="72" y="0"/>
                    <a:pt x="4" y="19"/>
                    <a:pt x="4" y="19"/>
                  </a:cubicBezTo>
                  <a:cubicBezTo>
                    <a:pt x="0" y="46"/>
                    <a:pt x="0" y="46"/>
                    <a:pt x="0" y="46"/>
                  </a:cubicBezTo>
                  <a:cubicBezTo>
                    <a:pt x="122" y="47"/>
                    <a:pt x="88" y="204"/>
                    <a:pt x="69" y="237"/>
                  </a:cubicBezTo>
                  <a:cubicBezTo>
                    <a:pt x="98" y="237"/>
                    <a:pt x="98" y="237"/>
                    <a:pt x="98" y="237"/>
                  </a:cubicBezTo>
                  <a:cubicBezTo>
                    <a:pt x="108" y="237"/>
                    <a:pt x="117" y="230"/>
                    <a:pt x="118" y="220"/>
                  </a:cubicBezTo>
                  <a:cubicBezTo>
                    <a:pt x="124" y="177"/>
                    <a:pt x="132" y="65"/>
                    <a:pt x="86" y="15"/>
                  </a:cubicBezTo>
                  <a:close/>
                </a:path>
              </a:pathLst>
            </a:custGeom>
            <a:solidFill>
              <a:srgbClr val="5159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2" name="Google Shape;362;p4"/>
            <p:cNvSpPr/>
            <p:nvPr/>
          </p:nvSpPr>
          <p:spPr>
            <a:xfrm>
              <a:off x="7608888" y="2117726"/>
              <a:ext cx="415925" cy="360363"/>
            </a:xfrm>
            <a:prstGeom prst="ellipse">
              <a:avLst/>
            </a:pr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3" name="Google Shape;363;p4"/>
            <p:cNvSpPr/>
            <p:nvPr/>
          </p:nvSpPr>
          <p:spPr>
            <a:xfrm>
              <a:off x="7458075" y="2559051"/>
              <a:ext cx="665163" cy="935038"/>
            </a:xfrm>
            <a:custGeom>
              <a:avLst/>
              <a:gdLst/>
              <a:ahLst/>
              <a:cxnLst/>
              <a:rect l="l" t="t" r="r" b="b"/>
              <a:pathLst>
                <a:path w="123" h="173" extrusionOk="0">
                  <a:moveTo>
                    <a:pt x="80" y="172"/>
                  </a:moveTo>
                  <a:cubicBezTo>
                    <a:pt x="56" y="172"/>
                    <a:pt x="56" y="172"/>
                    <a:pt x="56" y="172"/>
                  </a:cubicBezTo>
                  <a:cubicBezTo>
                    <a:pt x="40" y="173"/>
                    <a:pt x="26" y="169"/>
                    <a:pt x="24" y="153"/>
                  </a:cubicBezTo>
                  <a:cubicBezTo>
                    <a:pt x="1" y="34"/>
                    <a:pt x="1" y="34"/>
                    <a:pt x="1" y="34"/>
                  </a:cubicBezTo>
                  <a:cubicBezTo>
                    <a:pt x="0" y="25"/>
                    <a:pt x="7" y="17"/>
                    <a:pt x="15" y="13"/>
                  </a:cubicBezTo>
                  <a:cubicBezTo>
                    <a:pt x="15" y="13"/>
                    <a:pt x="82" y="0"/>
                    <a:pt x="108" y="15"/>
                  </a:cubicBezTo>
                  <a:cubicBezTo>
                    <a:pt x="110" y="16"/>
                    <a:pt x="110" y="16"/>
                    <a:pt x="110" y="16"/>
                  </a:cubicBezTo>
                  <a:cubicBezTo>
                    <a:pt x="117" y="20"/>
                    <a:pt x="123" y="28"/>
                    <a:pt x="123" y="36"/>
                  </a:cubicBezTo>
                  <a:cubicBezTo>
                    <a:pt x="110" y="152"/>
                    <a:pt x="110" y="152"/>
                    <a:pt x="110" y="152"/>
                  </a:cubicBezTo>
                  <a:cubicBezTo>
                    <a:pt x="109" y="168"/>
                    <a:pt x="96" y="171"/>
                    <a:pt x="80" y="17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4" name="Google Shape;364;p4"/>
            <p:cNvSpPr/>
            <p:nvPr/>
          </p:nvSpPr>
          <p:spPr>
            <a:xfrm>
              <a:off x="7534275" y="2684463"/>
              <a:ext cx="588963" cy="809625"/>
            </a:xfrm>
            <a:custGeom>
              <a:avLst/>
              <a:gdLst/>
              <a:ahLst/>
              <a:cxnLst/>
              <a:rect l="l" t="t" r="r" b="b"/>
              <a:pathLst>
                <a:path w="109" h="150" extrusionOk="0">
                  <a:moveTo>
                    <a:pt x="104" y="0"/>
                  </a:moveTo>
                  <a:cubicBezTo>
                    <a:pt x="103" y="2"/>
                    <a:pt x="102" y="3"/>
                    <a:pt x="101" y="5"/>
                  </a:cubicBezTo>
                  <a:cubicBezTo>
                    <a:pt x="93" y="17"/>
                    <a:pt x="88" y="31"/>
                    <a:pt x="88" y="45"/>
                  </a:cubicBezTo>
                  <a:cubicBezTo>
                    <a:pt x="88" y="58"/>
                    <a:pt x="89" y="71"/>
                    <a:pt x="85" y="79"/>
                  </a:cubicBezTo>
                  <a:cubicBezTo>
                    <a:pt x="81" y="89"/>
                    <a:pt x="64" y="89"/>
                    <a:pt x="55" y="82"/>
                  </a:cubicBezTo>
                  <a:cubicBezTo>
                    <a:pt x="55" y="82"/>
                    <a:pt x="55" y="82"/>
                    <a:pt x="55" y="82"/>
                  </a:cubicBezTo>
                  <a:cubicBezTo>
                    <a:pt x="50" y="77"/>
                    <a:pt x="43" y="77"/>
                    <a:pt x="38" y="81"/>
                  </a:cubicBezTo>
                  <a:cubicBezTo>
                    <a:pt x="34" y="85"/>
                    <a:pt x="28" y="87"/>
                    <a:pt x="20" y="87"/>
                  </a:cubicBezTo>
                  <a:cubicBezTo>
                    <a:pt x="11" y="87"/>
                    <a:pt x="4" y="84"/>
                    <a:pt x="0" y="78"/>
                  </a:cubicBezTo>
                  <a:cubicBezTo>
                    <a:pt x="10" y="130"/>
                    <a:pt x="10" y="130"/>
                    <a:pt x="10" y="130"/>
                  </a:cubicBezTo>
                  <a:cubicBezTo>
                    <a:pt x="12" y="146"/>
                    <a:pt x="26" y="150"/>
                    <a:pt x="42" y="149"/>
                  </a:cubicBezTo>
                  <a:cubicBezTo>
                    <a:pt x="66" y="149"/>
                    <a:pt x="66" y="149"/>
                    <a:pt x="66" y="149"/>
                  </a:cubicBezTo>
                  <a:cubicBezTo>
                    <a:pt x="82" y="148"/>
                    <a:pt x="95" y="145"/>
                    <a:pt x="96" y="129"/>
                  </a:cubicBezTo>
                  <a:cubicBezTo>
                    <a:pt x="109" y="13"/>
                    <a:pt x="109" y="13"/>
                    <a:pt x="109" y="13"/>
                  </a:cubicBezTo>
                  <a:cubicBezTo>
                    <a:pt x="109" y="8"/>
                    <a:pt x="107" y="4"/>
                    <a:pt x="104" y="0"/>
                  </a:cubicBezTo>
                  <a:close/>
                </a:path>
              </a:pathLst>
            </a:custGeom>
            <a:solidFill>
              <a:srgbClr val="8888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5" name="Google Shape;365;p4"/>
            <p:cNvSpPr/>
            <p:nvPr/>
          </p:nvSpPr>
          <p:spPr>
            <a:xfrm>
              <a:off x="7262813" y="2603501"/>
              <a:ext cx="417513" cy="782638"/>
            </a:xfrm>
            <a:custGeom>
              <a:avLst/>
              <a:gdLst/>
              <a:ahLst/>
              <a:cxnLst/>
              <a:rect l="l" t="t" r="r" b="b"/>
              <a:pathLst>
                <a:path w="77" h="145" extrusionOk="0">
                  <a:moveTo>
                    <a:pt x="71" y="43"/>
                  </a:moveTo>
                  <a:cubicBezTo>
                    <a:pt x="64" y="64"/>
                    <a:pt x="25" y="145"/>
                    <a:pt x="13" y="141"/>
                  </a:cubicBezTo>
                  <a:cubicBezTo>
                    <a:pt x="0" y="137"/>
                    <a:pt x="22" y="56"/>
                    <a:pt x="29" y="35"/>
                  </a:cubicBezTo>
                  <a:cubicBezTo>
                    <a:pt x="36" y="14"/>
                    <a:pt x="47" y="0"/>
                    <a:pt x="59" y="4"/>
                  </a:cubicBezTo>
                  <a:cubicBezTo>
                    <a:pt x="71" y="8"/>
                    <a:pt x="77" y="22"/>
                    <a:pt x="71" y="4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6" name="Google Shape;366;p4"/>
            <p:cNvSpPr/>
            <p:nvPr/>
          </p:nvSpPr>
          <p:spPr>
            <a:xfrm>
              <a:off x="7900988" y="2624138"/>
              <a:ext cx="341313" cy="782638"/>
            </a:xfrm>
            <a:custGeom>
              <a:avLst/>
              <a:gdLst/>
              <a:ahLst/>
              <a:cxnLst/>
              <a:rect l="l" t="t" r="r" b="b"/>
              <a:pathLst>
                <a:path w="63" h="145" extrusionOk="0">
                  <a:moveTo>
                    <a:pt x="3" y="39"/>
                  </a:moveTo>
                  <a:cubicBezTo>
                    <a:pt x="7" y="61"/>
                    <a:pt x="37" y="145"/>
                    <a:pt x="50" y="143"/>
                  </a:cubicBezTo>
                  <a:cubicBezTo>
                    <a:pt x="63" y="141"/>
                    <a:pt x="49" y="59"/>
                    <a:pt x="46" y="37"/>
                  </a:cubicBezTo>
                  <a:cubicBezTo>
                    <a:pt x="42" y="16"/>
                    <a:pt x="33" y="0"/>
                    <a:pt x="20" y="3"/>
                  </a:cubicBezTo>
                  <a:cubicBezTo>
                    <a:pt x="7" y="5"/>
                    <a:pt x="0" y="17"/>
                    <a:pt x="3" y="39"/>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7" name="Google Shape;367;p4"/>
            <p:cNvSpPr/>
            <p:nvPr/>
          </p:nvSpPr>
          <p:spPr>
            <a:xfrm>
              <a:off x="7516813" y="3186113"/>
              <a:ext cx="687388" cy="247650"/>
            </a:xfrm>
            <a:custGeom>
              <a:avLst/>
              <a:gdLst/>
              <a:ahLst/>
              <a:cxnLst/>
              <a:rect l="l" t="t" r="r" b="b"/>
              <a:pathLst>
                <a:path w="127" h="46" extrusionOk="0">
                  <a:moveTo>
                    <a:pt x="107" y="15"/>
                  </a:moveTo>
                  <a:cubicBezTo>
                    <a:pt x="93" y="13"/>
                    <a:pt x="3" y="0"/>
                    <a:pt x="2" y="8"/>
                  </a:cubicBezTo>
                  <a:cubicBezTo>
                    <a:pt x="0" y="16"/>
                    <a:pt x="88" y="41"/>
                    <a:pt x="102" y="44"/>
                  </a:cubicBezTo>
                  <a:cubicBezTo>
                    <a:pt x="116" y="46"/>
                    <a:pt x="124" y="41"/>
                    <a:pt x="125" y="33"/>
                  </a:cubicBezTo>
                  <a:cubicBezTo>
                    <a:pt x="127" y="26"/>
                    <a:pt x="121" y="18"/>
                    <a:pt x="107" y="15"/>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8" name="Google Shape;368;p4"/>
            <p:cNvSpPr/>
            <p:nvPr/>
          </p:nvSpPr>
          <p:spPr>
            <a:xfrm>
              <a:off x="7707313" y="2424113"/>
              <a:ext cx="188913" cy="307975"/>
            </a:xfrm>
            <a:custGeom>
              <a:avLst/>
              <a:gdLst/>
              <a:ahLst/>
              <a:cxnLst/>
              <a:rect l="l" t="t" r="r" b="b"/>
              <a:pathLst>
                <a:path w="35" h="57" extrusionOk="0">
                  <a:moveTo>
                    <a:pt x="35" y="0"/>
                  </a:moveTo>
                  <a:cubicBezTo>
                    <a:pt x="3" y="0"/>
                    <a:pt x="3" y="0"/>
                    <a:pt x="3" y="0"/>
                  </a:cubicBezTo>
                  <a:cubicBezTo>
                    <a:pt x="5" y="5"/>
                    <a:pt x="6" y="9"/>
                    <a:pt x="5" y="14"/>
                  </a:cubicBezTo>
                  <a:cubicBezTo>
                    <a:pt x="2" y="30"/>
                    <a:pt x="2" y="30"/>
                    <a:pt x="2" y="30"/>
                  </a:cubicBezTo>
                  <a:cubicBezTo>
                    <a:pt x="0" y="45"/>
                    <a:pt x="6" y="53"/>
                    <a:pt x="15" y="55"/>
                  </a:cubicBezTo>
                  <a:cubicBezTo>
                    <a:pt x="19" y="57"/>
                    <a:pt x="24" y="55"/>
                    <a:pt x="27" y="52"/>
                  </a:cubicBezTo>
                  <a:cubicBezTo>
                    <a:pt x="31" y="48"/>
                    <a:pt x="31" y="41"/>
                    <a:pt x="30" y="34"/>
                  </a:cubicBezTo>
                  <a:cubicBezTo>
                    <a:pt x="29" y="30"/>
                    <a:pt x="29" y="30"/>
                    <a:pt x="29" y="30"/>
                  </a:cubicBezTo>
                  <a:cubicBezTo>
                    <a:pt x="27" y="24"/>
                    <a:pt x="35" y="0"/>
                    <a:pt x="35" y="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9" name="Google Shape;369;p4"/>
            <p:cNvSpPr/>
            <p:nvPr/>
          </p:nvSpPr>
          <p:spPr>
            <a:xfrm>
              <a:off x="7723188" y="2424113"/>
              <a:ext cx="173038" cy="179388"/>
            </a:xfrm>
            <a:custGeom>
              <a:avLst/>
              <a:gdLst/>
              <a:ahLst/>
              <a:cxnLst/>
              <a:rect l="l" t="t" r="r" b="b"/>
              <a:pathLst>
                <a:path w="32" h="33" extrusionOk="0">
                  <a:moveTo>
                    <a:pt x="32" y="0"/>
                  </a:moveTo>
                  <a:cubicBezTo>
                    <a:pt x="0" y="0"/>
                    <a:pt x="0" y="0"/>
                    <a:pt x="0" y="0"/>
                  </a:cubicBezTo>
                  <a:cubicBezTo>
                    <a:pt x="2" y="5"/>
                    <a:pt x="3" y="9"/>
                    <a:pt x="2" y="14"/>
                  </a:cubicBezTo>
                  <a:cubicBezTo>
                    <a:pt x="1" y="20"/>
                    <a:pt x="1" y="20"/>
                    <a:pt x="1" y="20"/>
                  </a:cubicBezTo>
                  <a:cubicBezTo>
                    <a:pt x="4" y="25"/>
                    <a:pt x="8" y="28"/>
                    <a:pt x="11" y="30"/>
                  </a:cubicBezTo>
                  <a:cubicBezTo>
                    <a:pt x="15" y="33"/>
                    <a:pt x="20" y="33"/>
                    <a:pt x="23" y="30"/>
                  </a:cubicBezTo>
                  <a:cubicBezTo>
                    <a:pt x="24" y="29"/>
                    <a:pt x="25" y="29"/>
                    <a:pt x="26" y="28"/>
                  </a:cubicBezTo>
                  <a:cubicBezTo>
                    <a:pt x="26" y="20"/>
                    <a:pt x="32" y="0"/>
                    <a:pt x="32" y="0"/>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0" name="Google Shape;370;p4"/>
            <p:cNvSpPr/>
            <p:nvPr/>
          </p:nvSpPr>
          <p:spPr>
            <a:xfrm>
              <a:off x="7620000" y="2262188"/>
              <a:ext cx="80963" cy="107950"/>
            </a:xfrm>
            <a:custGeom>
              <a:avLst/>
              <a:gdLst/>
              <a:ahLst/>
              <a:cxnLst/>
              <a:rect l="l" t="t" r="r" b="b"/>
              <a:pathLst>
                <a:path w="15" h="20" extrusionOk="0">
                  <a:moveTo>
                    <a:pt x="14" y="9"/>
                  </a:moveTo>
                  <a:cubicBezTo>
                    <a:pt x="14" y="14"/>
                    <a:pt x="15" y="20"/>
                    <a:pt x="10" y="20"/>
                  </a:cubicBezTo>
                  <a:cubicBezTo>
                    <a:pt x="6" y="20"/>
                    <a:pt x="1" y="12"/>
                    <a:pt x="1" y="7"/>
                  </a:cubicBezTo>
                  <a:cubicBezTo>
                    <a:pt x="0" y="2"/>
                    <a:pt x="3" y="1"/>
                    <a:pt x="7" y="0"/>
                  </a:cubicBezTo>
                  <a:cubicBezTo>
                    <a:pt x="12" y="0"/>
                    <a:pt x="14" y="4"/>
                    <a:pt x="14" y="9"/>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1" name="Google Shape;371;p4"/>
            <p:cNvSpPr/>
            <p:nvPr/>
          </p:nvSpPr>
          <p:spPr>
            <a:xfrm>
              <a:off x="7927975" y="2262188"/>
              <a:ext cx="80963" cy="107950"/>
            </a:xfrm>
            <a:custGeom>
              <a:avLst/>
              <a:gdLst/>
              <a:ahLst/>
              <a:cxnLst/>
              <a:rect l="l" t="t" r="r" b="b"/>
              <a:pathLst>
                <a:path w="15" h="20" extrusionOk="0">
                  <a:moveTo>
                    <a:pt x="1" y="9"/>
                  </a:moveTo>
                  <a:cubicBezTo>
                    <a:pt x="1" y="14"/>
                    <a:pt x="0" y="20"/>
                    <a:pt x="5" y="20"/>
                  </a:cubicBezTo>
                  <a:cubicBezTo>
                    <a:pt x="9" y="20"/>
                    <a:pt x="14" y="12"/>
                    <a:pt x="14" y="7"/>
                  </a:cubicBezTo>
                  <a:cubicBezTo>
                    <a:pt x="15" y="2"/>
                    <a:pt x="12" y="1"/>
                    <a:pt x="8" y="0"/>
                  </a:cubicBezTo>
                  <a:cubicBezTo>
                    <a:pt x="3" y="0"/>
                    <a:pt x="1" y="4"/>
                    <a:pt x="1" y="9"/>
                  </a:cubicBez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2" name="Google Shape;372;p4"/>
            <p:cNvSpPr/>
            <p:nvPr/>
          </p:nvSpPr>
          <p:spPr>
            <a:xfrm>
              <a:off x="7658100" y="2117726"/>
              <a:ext cx="312738" cy="441325"/>
            </a:xfrm>
            <a:custGeom>
              <a:avLst/>
              <a:gdLst/>
              <a:ahLst/>
              <a:cxnLst/>
              <a:rect l="l" t="t" r="r" b="b"/>
              <a:pathLst>
                <a:path w="58" h="82" extrusionOk="0">
                  <a:moveTo>
                    <a:pt x="58" y="36"/>
                  </a:moveTo>
                  <a:cubicBezTo>
                    <a:pt x="58" y="58"/>
                    <a:pt x="44" y="73"/>
                    <a:pt x="35" y="79"/>
                  </a:cubicBezTo>
                  <a:cubicBezTo>
                    <a:pt x="32" y="82"/>
                    <a:pt x="27" y="82"/>
                    <a:pt x="23" y="80"/>
                  </a:cubicBezTo>
                  <a:cubicBezTo>
                    <a:pt x="15" y="73"/>
                    <a:pt x="0" y="59"/>
                    <a:pt x="0" y="36"/>
                  </a:cubicBezTo>
                  <a:cubicBezTo>
                    <a:pt x="0" y="11"/>
                    <a:pt x="14" y="0"/>
                    <a:pt x="29" y="0"/>
                  </a:cubicBezTo>
                  <a:cubicBezTo>
                    <a:pt x="45" y="0"/>
                    <a:pt x="58" y="10"/>
                    <a:pt x="58" y="36"/>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3" name="Google Shape;373;p4"/>
            <p:cNvSpPr/>
            <p:nvPr/>
          </p:nvSpPr>
          <p:spPr>
            <a:xfrm>
              <a:off x="7788275" y="2284413"/>
              <a:ext cx="53975" cy="146050"/>
            </a:xfrm>
            <a:custGeom>
              <a:avLst/>
              <a:gdLst/>
              <a:ahLst/>
              <a:cxnLst/>
              <a:rect l="l" t="t" r="r" b="b"/>
              <a:pathLst>
                <a:path w="10" h="27" extrusionOk="0">
                  <a:moveTo>
                    <a:pt x="10" y="22"/>
                  </a:moveTo>
                  <a:cubicBezTo>
                    <a:pt x="10" y="25"/>
                    <a:pt x="8" y="27"/>
                    <a:pt x="5" y="27"/>
                  </a:cubicBezTo>
                  <a:cubicBezTo>
                    <a:pt x="5" y="27"/>
                    <a:pt x="5" y="27"/>
                    <a:pt x="5" y="27"/>
                  </a:cubicBezTo>
                  <a:cubicBezTo>
                    <a:pt x="2" y="26"/>
                    <a:pt x="0" y="24"/>
                    <a:pt x="1" y="22"/>
                  </a:cubicBezTo>
                  <a:cubicBezTo>
                    <a:pt x="3" y="2"/>
                    <a:pt x="3" y="2"/>
                    <a:pt x="3" y="2"/>
                  </a:cubicBezTo>
                  <a:cubicBezTo>
                    <a:pt x="3" y="2"/>
                    <a:pt x="3" y="1"/>
                    <a:pt x="4" y="0"/>
                  </a:cubicBezTo>
                  <a:cubicBezTo>
                    <a:pt x="4" y="0"/>
                    <a:pt x="5" y="0"/>
                    <a:pt x="6" y="0"/>
                  </a:cubicBezTo>
                  <a:cubicBezTo>
                    <a:pt x="7" y="0"/>
                    <a:pt x="8" y="1"/>
                    <a:pt x="8" y="2"/>
                  </a:cubicBezTo>
                  <a:lnTo>
                    <a:pt x="10" y="22"/>
                  </a:ln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4" name="Google Shape;374;p4"/>
            <p:cNvSpPr/>
            <p:nvPr/>
          </p:nvSpPr>
          <p:spPr>
            <a:xfrm>
              <a:off x="7615238" y="2041526"/>
              <a:ext cx="420688" cy="319088"/>
            </a:xfrm>
            <a:custGeom>
              <a:avLst/>
              <a:gdLst/>
              <a:ahLst/>
              <a:cxnLst/>
              <a:rect l="l" t="t" r="r" b="b"/>
              <a:pathLst>
                <a:path w="78" h="59" extrusionOk="0">
                  <a:moveTo>
                    <a:pt x="70" y="15"/>
                  </a:moveTo>
                  <a:cubicBezTo>
                    <a:pt x="70" y="15"/>
                    <a:pt x="70" y="15"/>
                    <a:pt x="70" y="15"/>
                  </a:cubicBezTo>
                  <a:cubicBezTo>
                    <a:pt x="73" y="12"/>
                    <a:pt x="66" y="0"/>
                    <a:pt x="53" y="4"/>
                  </a:cubicBezTo>
                  <a:cubicBezTo>
                    <a:pt x="53" y="4"/>
                    <a:pt x="53" y="4"/>
                    <a:pt x="53" y="4"/>
                  </a:cubicBezTo>
                  <a:cubicBezTo>
                    <a:pt x="49" y="5"/>
                    <a:pt x="44" y="4"/>
                    <a:pt x="40" y="3"/>
                  </a:cubicBezTo>
                  <a:cubicBezTo>
                    <a:pt x="37" y="2"/>
                    <a:pt x="33" y="1"/>
                    <a:pt x="27" y="1"/>
                  </a:cubicBezTo>
                  <a:cubicBezTo>
                    <a:pt x="17" y="2"/>
                    <a:pt x="14" y="10"/>
                    <a:pt x="14" y="10"/>
                  </a:cubicBezTo>
                  <a:cubicBezTo>
                    <a:pt x="13" y="11"/>
                    <a:pt x="11" y="12"/>
                    <a:pt x="10" y="13"/>
                  </a:cubicBezTo>
                  <a:cubicBezTo>
                    <a:pt x="0" y="22"/>
                    <a:pt x="2" y="41"/>
                    <a:pt x="2" y="41"/>
                  </a:cubicBezTo>
                  <a:cubicBezTo>
                    <a:pt x="2" y="41"/>
                    <a:pt x="2" y="41"/>
                    <a:pt x="2" y="41"/>
                  </a:cubicBezTo>
                  <a:cubicBezTo>
                    <a:pt x="6" y="41"/>
                    <a:pt x="8" y="45"/>
                    <a:pt x="8" y="49"/>
                  </a:cubicBezTo>
                  <a:cubicBezTo>
                    <a:pt x="8" y="57"/>
                    <a:pt x="8" y="57"/>
                    <a:pt x="8" y="57"/>
                  </a:cubicBezTo>
                  <a:cubicBezTo>
                    <a:pt x="8" y="58"/>
                    <a:pt x="9" y="58"/>
                    <a:pt x="10" y="58"/>
                  </a:cubicBezTo>
                  <a:cubicBezTo>
                    <a:pt x="11" y="58"/>
                    <a:pt x="11" y="58"/>
                    <a:pt x="11" y="57"/>
                  </a:cubicBezTo>
                  <a:cubicBezTo>
                    <a:pt x="12" y="52"/>
                    <a:pt x="12" y="52"/>
                    <a:pt x="12" y="52"/>
                  </a:cubicBezTo>
                  <a:cubicBezTo>
                    <a:pt x="12" y="46"/>
                    <a:pt x="16" y="41"/>
                    <a:pt x="21" y="40"/>
                  </a:cubicBezTo>
                  <a:cubicBezTo>
                    <a:pt x="24" y="39"/>
                    <a:pt x="28" y="37"/>
                    <a:pt x="30" y="35"/>
                  </a:cubicBezTo>
                  <a:cubicBezTo>
                    <a:pt x="33" y="33"/>
                    <a:pt x="35" y="30"/>
                    <a:pt x="37" y="28"/>
                  </a:cubicBezTo>
                  <a:cubicBezTo>
                    <a:pt x="39" y="24"/>
                    <a:pt x="44" y="22"/>
                    <a:pt x="49" y="24"/>
                  </a:cubicBezTo>
                  <a:cubicBezTo>
                    <a:pt x="54" y="26"/>
                    <a:pt x="58" y="30"/>
                    <a:pt x="60" y="35"/>
                  </a:cubicBezTo>
                  <a:cubicBezTo>
                    <a:pt x="63" y="39"/>
                    <a:pt x="64" y="43"/>
                    <a:pt x="64" y="47"/>
                  </a:cubicBezTo>
                  <a:cubicBezTo>
                    <a:pt x="64" y="58"/>
                    <a:pt x="64" y="58"/>
                    <a:pt x="64" y="58"/>
                  </a:cubicBezTo>
                  <a:cubicBezTo>
                    <a:pt x="64" y="58"/>
                    <a:pt x="64" y="59"/>
                    <a:pt x="65" y="59"/>
                  </a:cubicBezTo>
                  <a:cubicBezTo>
                    <a:pt x="66" y="59"/>
                    <a:pt x="67" y="58"/>
                    <a:pt x="67" y="58"/>
                  </a:cubicBezTo>
                  <a:cubicBezTo>
                    <a:pt x="67" y="52"/>
                    <a:pt x="67" y="52"/>
                    <a:pt x="67" y="52"/>
                  </a:cubicBezTo>
                  <a:cubicBezTo>
                    <a:pt x="67" y="50"/>
                    <a:pt x="67" y="49"/>
                    <a:pt x="68" y="47"/>
                  </a:cubicBezTo>
                  <a:cubicBezTo>
                    <a:pt x="74" y="41"/>
                    <a:pt x="78" y="27"/>
                    <a:pt x="70" y="17"/>
                  </a:cubicBezTo>
                  <a:cubicBezTo>
                    <a:pt x="69" y="17"/>
                    <a:pt x="69" y="16"/>
                    <a:pt x="70" y="15"/>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5" name="Google Shape;375;p4"/>
            <p:cNvSpPr/>
            <p:nvPr/>
          </p:nvSpPr>
          <p:spPr>
            <a:xfrm>
              <a:off x="7300913" y="3175001"/>
              <a:ext cx="730250" cy="238125"/>
            </a:xfrm>
            <a:custGeom>
              <a:avLst/>
              <a:gdLst/>
              <a:ahLst/>
              <a:cxnLst/>
              <a:rect l="l" t="t" r="r" b="b"/>
              <a:pathLst>
                <a:path w="135" h="44" extrusionOk="0">
                  <a:moveTo>
                    <a:pt x="135" y="15"/>
                  </a:moveTo>
                  <a:cubicBezTo>
                    <a:pt x="135" y="15"/>
                    <a:pt x="133" y="7"/>
                    <a:pt x="129" y="3"/>
                  </a:cubicBezTo>
                  <a:cubicBezTo>
                    <a:pt x="127" y="0"/>
                    <a:pt x="116" y="3"/>
                    <a:pt x="110" y="5"/>
                  </a:cubicBezTo>
                  <a:cubicBezTo>
                    <a:pt x="107" y="6"/>
                    <a:pt x="104" y="6"/>
                    <a:pt x="101" y="6"/>
                  </a:cubicBezTo>
                  <a:cubicBezTo>
                    <a:pt x="77" y="5"/>
                    <a:pt x="32" y="5"/>
                    <a:pt x="21" y="7"/>
                  </a:cubicBezTo>
                  <a:cubicBezTo>
                    <a:pt x="7" y="10"/>
                    <a:pt x="0" y="21"/>
                    <a:pt x="2" y="29"/>
                  </a:cubicBezTo>
                  <a:cubicBezTo>
                    <a:pt x="5" y="41"/>
                    <a:pt x="12" y="44"/>
                    <a:pt x="26" y="41"/>
                  </a:cubicBezTo>
                  <a:cubicBezTo>
                    <a:pt x="36" y="39"/>
                    <a:pt x="78" y="26"/>
                    <a:pt x="101" y="16"/>
                  </a:cubicBezTo>
                  <a:cubicBezTo>
                    <a:pt x="106" y="13"/>
                    <a:pt x="113" y="12"/>
                    <a:pt x="119" y="13"/>
                  </a:cubicBezTo>
                  <a:lnTo>
                    <a:pt x="135" y="15"/>
                  </a:ln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6" name="Google Shape;376;p4"/>
            <p:cNvSpPr/>
            <p:nvPr/>
          </p:nvSpPr>
          <p:spPr>
            <a:xfrm>
              <a:off x="6653213" y="4119563"/>
              <a:ext cx="519113" cy="519113"/>
            </a:xfrm>
            <a:prstGeom prst="ellipse">
              <a:avLst/>
            </a:prstGeom>
            <a:solidFill>
              <a:srgbClr val="FAC8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7" name="Google Shape;377;p4"/>
            <p:cNvSpPr/>
            <p:nvPr/>
          </p:nvSpPr>
          <p:spPr>
            <a:xfrm>
              <a:off x="6653213" y="4119563"/>
              <a:ext cx="258763" cy="260350"/>
            </a:xfrm>
            <a:custGeom>
              <a:avLst/>
              <a:gdLst/>
              <a:ahLst/>
              <a:cxnLst/>
              <a:rect l="l" t="t" r="r" b="b"/>
              <a:pathLst>
                <a:path w="48" h="48" extrusionOk="0">
                  <a:moveTo>
                    <a:pt x="48" y="0"/>
                  </a:moveTo>
                  <a:cubicBezTo>
                    <a:pt x="22" y="0"/>
                    <a:pt x="0" y="21"/>
                    <a:pt x="0" y="48"/>
                  </a:cubicBezTo>
                  <a:cubicBezTo>
                    <a:pt x="48" y="48"/>
                    <a:pt x="48" y="48"/>
                    <a:pt x="48" y="48"/>
                  </a:cubicBezTo>
                  <a:lnTo>
                    <a:pt x="48" y="0"/>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378;p4"/>
            <p:cNvSpPr/>
            <p:nvPr/>
          </p:nvSpPr>
          <p:spPr>
            <a:xfrm>
              <a:off x="6723063" y="4191001"/>
              <a:ext cx="377825" cy="377825"/>
            </a:xfrm>
            <a:prstGeom prst="ellipse">
              <a:avLst/>
            </a:prstGeom>
            <a:solidFill>
              <a:srgbClr val="FFA5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379;p4"/>
            <p:cNvSpPr/>
            <p:nvPr/>
          </p:nvSpPr>
          <p:spPr>
            <a:xfrm>
              <a:off x="6831013" y="4217988"/>
              <a:ext cx="157163" cy="312738"/>
            </a:xfrm>
            <a:custGeom>
              <a:avLst/>
              <a:gdLst/>
              <a:ahLst/>
              <a:cxnLst/>
              <a:rect l="l" t="t" r="r" b="b"/>
              <a:pathLst>
                <a:path w="29" h="58" extrusionOk="0">
                  <a:moveTo>
                    <a:pt x="26" y="16"/>
                  </a:moveTo>
                  <a:cubicBezTo>
                    <a:pt x="24" y="17"/>
                    <a:pt x="23" y="18"/>
                    <a:pt x="21" y="17"/>
                  </a:cubicBezTo>
                  <a:cubicBezTo>
                    <a:pt x="20" y="16"/>
                    <a:pt x="18" y="15"/>
                    <a:pt x="16" y="15"/>
                  </a:cubicBezTo>
                  <a:cubicBezTo>
                    <a:pt x="13" y="15"/>
                    <a:pt x="11" y="16"/>
                    <a:pt x="11" y="19"/>
                  </a:cubicBezTo>
                  <a:cubicBezTo>
                    <a:pt x="11" y="26"/>
                    <a:pt x="29" y="25"/>
                    <a:pt x="29" y="38"/>
                  </a:cubicBezTo>
                  <a:cubicBezTo>
                    <a:pt x="29" y="44"/>
                    <a:pt x="26" y="49"/>
                    <a:pt x="21" y="51"/>
                  </a:cubicBezTo>
                  <a:cubicBezTo>
                    <a:pt x="19" y="51"/>
                    <a:pt x="18" y="52"/>
                    <a:pt x="18" y="54"/>
                  </a:cubicBezTo>
                  <a:cubicBezTo>
                    <a:pt x="18" y="55"/>
                    <a:pt x="18" y="55"/>
                    <a:pt x="18" y="55"/>
                  </a:cubicBezTo>
                  <a:cubicBezTo>
                    <a:pt x="18" y="57"/>
                    <a:pt x="17" y="58"/>
                    <a:pt x="15" y="58"/>
                  </a:cubicBezTo>
                  <a:cubicBezTo>
                    <a:pt x="15" y="58"/>
                    <a:pt x="15" y="58"/>
                    <a:pt x="15" y="58"/>
                  </a:cubicBezTo>
                  <a:cubicBezTo>
                    <a:pt x="13" y="58"/>
                    <a:pt x="12" y="57"/>
                    <a:pt x="12" y="55"/>
                  </a:cubicBezTo>
                  <a:cubicBezTo>
                    <a:pt x="12" y="54"/>
                    <a:pt x="12" y="54"/>
                    <a:pt x="12" y="54"/>
                  </a:cubicBezTo>
                  <a:cubicBezTo>
                    <a:pt x="12" y="53"/>
                    <a:pt x="11" y="52"/>
                    <a:pt x="9" y="51"/>
                  </a:cubicBezTo>
                  <a:cubicBezTo>
                    <a:pt x="7" y="51"/>
                    <a:pt x="5" y="50"/>
                    <a:pt x="3" y="49"/>
                  </a:cubicBezTo>
                  <a:cubicBezTo>
                    <a:pt x="1" y="48"/>
                    <a:pt x="0" y="45"/>
                    <a:pt x="2" y="44"/>
                  </a:cubicBezTo>
                  <a:cubicBezTo>
                    <a:pt x="2" y="43"/>
                    <a:pt x="2" y="43"/>
                    <a:pt x="2" y="43"/>
                  </a:cubicBezTo>
                  <a:cubicBezTo>
                    <a:pt x="3" y="41"/>
                    <a:pt x="5" y="41"/>
                    <a:pt x="7" y="41"/>
                  </a:cubicBezTo>
                  <a:cubicBezTo>
                    <a:pt x="9" y="43"/>
                    <a:pt x="11" y="44"/>
                    <a:pt x="14" y="44"/>
                  </a:cubicBezTo>
                  <a:cubicBezTo>
                    <a:pt x="18" y="44"/>
                    <a:pt x="19" y="42"/>
                    <a:pt x="19" y="39"/>
                  </a:cubicBezTo>
                  <a:cubicBezTo>
                    <a:pt x="19" y="32"/>
                    <a:pt x="1" y="32"/>
                    <a:pt x="1" y="20"/>
                  </a:cubicBezTo>
                  <a:cubicBezTo>
                    <a:pt x="1" y="14"/>
                    <a:pt x="4" y="10"/>
                    <a:pt x="10" y="8"/>
                  </a:cubicBezTo>
                  <a:cubicBezTo>
                    <a:pt x="11" y="8"/>
                    <a:pt x="12" y="6"/>
                    <a:pt x="12" y="5"/>
                  </a:cubicBezTo>
                  <a:cubicBezTo>
                    <a:pt x="12" y="4"/>
                    <a:pt x="12" y="4"/>
                    <a:pt x="12" y="4"/>
                  </a:cubicBezTo>
                  <a:cubicBezTo>
                    <a:pt x="12" y="2"/>
                    <a:pt x="13" y="0"/>
                    <a:pt x="15" y="0"/>
                  </a:cubicBezTo>
                  <a:cubicBezTo>
                    <a:pt x="15" y="0"/>
                    <a:pt x="15" y="0"/>
                    <a:pt x="15" y="0"/>
                  </a:cubicBezTo>
                  <a:cubicBezTo>
                    <a:pt x="17" y="0"/>
                    <a:pt x="18" y="2"/>
                    <a:pt x="18" y="4"/>
                  </a:cubicBezTo>
                  <a:cubicBezTo>
                    <a:pt x="18" y="5"/>
                    <a:pt x="18" y="5"/>
                    <a:pt x="18" y="5"/>
                  </a:cubicBezTo>
                  <a:cubicBezTo>
                    <a:pt x="18" y="6"/>
                    <a:pt x="19" y="7"/>
                    <a:pt x="21" y="8"/>
                  </a:cubicBezTo>
                  <a:cubicBezTo>
                    <a:pt x="23" y="8"/>
                    <a:pt x="24" y="9"/>
                    <a:pt x="26" y="10"/>
                  </a:cubicBezTo>
                  <a:cubicBezTo>
                    <a:pt x="27" y="12"/>
                    <a:pt x="28" y="14"/>
                    <a:pt x="26" y="15"/>
                  </a:cubicBezTo>
                  <a:lnTo>
                    <a:pt x="26" y="16"/>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380;p4"/>
            <p:cNvSpPr/>
            <p:nvPr/>
          </p:nvSpPr>
          <p:spPr>
            <a:xfrm>
              <a:off x="6680200" y="4638676"/>
              <a:ext cx="231775" cy="231775"/>
            </a:xfrm>
            <a:custGeom>
              <a:avLst/>
              <a:gdLst/>
              <a:ahLst/>
              <a:cxnLst/>
              <a:rect l="l" t="t" r="r" b="b"/>
              <a:pathLst>
                <a:path w="43" h="43" extrusionOk="0">
                  <a:moveTo>
                    <a:pt x="33" y="10"/>
                  </a:moveTo>
                  <a:cubicBezTo>
                    <a:pt x="43" y="21"/>
                    <a:pt x="41" y="40"/>
                    <a:pt x="41" y="40"/>
                  </a:cubicBezTo>
                  <a:cubicBezTo>
                    <a:pt x="41" y="40"/>
                    <a:pt x="21" y="43"/>
                    <a:pt x="11" y="32"/>
                  </a:cubicBezTo>
                  <a:cubicBezTo>
                    <a:pt x="0" y="22"/>
                    <a:pt x="3" y="2"/>
                    <a:pt x="3" y="2"/>
                  </a:cubicBezTo>
                  <a:cubicBezTo>
                    <a:pt x="3" y="2"/>
                    <a:pt x="22" y="0"/>
                    <a:pt x="33"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381;p4"/>
            <p:cNvSpPr/>
            <p:nvPr/>
          </p:nvSpPr>
          <p:spPr>
            <a:xfrm>
              <a:off x="6918325" y="4638676"/>
              <a:ext cx="231775" cy="231775"/>
            </a:xfrm>
            <a:custGeom>
              <a:avLst/>
              <a:gdLst/>
              <a:ahLst/>
              <a:cxnLst/>
              <a:rect l="l" t="t" r="r" b="b"/>
              <a:pathLst>
                <a:path w="43" h="43" extrusionOk="0">
                  <a:moveTo>
                    <a:pt x="11" y="10"/>
                  </a:moveTo>
                  <a:cubicBezTo>
                    <a:pt x="0" y="21"/>
                    <a:pt x="3" y="40"/>
                    <a:pt x="3" y="40"/>
                  </a:cubicBezTo>
                  <a:cubicBezTo>
                    <a:pt x="3" y="40"/>
                    <a:pt x="22" y="43"/>
                    <a:pt x="33" y="32"/>
                  </a:cubicBezTo>
                  <a:cubicBezTo>
                    <a:pt x="43" y="22"/>
                    <a:pt x="41" y="2"/>
                    <a:pt x="41" y="2"/>
                  </a:cubicBezTo>
                  <a:cubicBezTo>
                    <a:pt x="41" y="2"/>
                    <a:pt x="21" y="0"/>
                    <a:pt x="11"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382;p4"/>
            <p:cNvSpPr/>
            <p:nvPr/>
          </p:nvSpPr>
          <p:spPr>
            <a:xfrm>
              <a:off x="6646863" y="4865688"/>
              <a:ext cx="265113" cy="263525"/>
            </a:xfrm>
            <a:custGeom>
              <a:avLst/>
              <a:gdLst/>
              <a:ahLst/>
              <a:cxnLst/>
              <a:rect l="l" t="t" r="r" b="b"/>
              <a:pathLst>
                <a:path w="49" h="49" extrusionOk="0">
                  <a:moveTo>
                    <a:pt x="37" y="12"/>
                  </a:moveTo>
                  <a:cubicBezTo>
                    <a:pt x="49" y="24"/>
                    <a:pt x="47" y="47"/>
                    <a:pt x="47" y="47"/>
                  </a:cubicBezTo>
                  <a:cubicBezTo>
                    <a:pt x="47" y="47"/>
                    <a:pt x="24" y="49"/>
                    <a:pt x="12" y="37"/>
                  </a:cubicBezTo>
                  <a:cubicBezTo>
                    <a:pt x="0" y="25"/>
                    <a:pt x="3" y="3"/>
                    <a:pt x="3" y="3"/>
                  </a:cubicBezTo>
                  <a:cubicBezTo>
                    <a:pt x="3" y="3"/>
                    <a:pt x="25" y="0"/>
                    <a:pt x="37"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383;p4"/>
            <p:cNvSpPr/>
            <p:nvPr/>
          </p:nvSpPr>
          <p:spPr>
            <a:xfrm>
              <a:off x="6918325" y="4865688"/>
              <a:ext cx="263525" cy="263525"/>
            </a:xfrm>
            <a:custGeom>
              <a:avLst/>
              <a:gdLst/>
              <a:ahLst/>
              <a:cxnLst/>
              <a:rect l="l" t="t" r="r" b="b"/>
              <a:pathLst>
                <a:path w="49" h="49" extrusionOk="0">
                  <a:moveTo>
                    <a:pt x="12" y="12"/>
                  </a:moveTo>
                  <a:cubicBezTo>
                    <a:pt x="0" y="24"/>
                    <a:pt x="3" y="47"/>
                    <a:pt x="3" y="47"/>
                  </a:cubicBezTo>
                  <a:cubicBezTo>
                    <a:pt x="3" y="47"/>
                    <a:pt x="25" y="49"/>
                    <a:pt x="37" y="37"/>
                  </a:cubicBezTo>
                  <a:cubicBezTo>
                    <a:pt x="49" y="25"/>
                    <a:pt x="47" y="3"/>
                    <a:pt x="47" y="3"/>
                  </a:cubicBezTo>
                  <a:cubicBezTo>
                    <a:pt x="47" y="3"/>
                    <a:pt x="24" y="0"/>
                    <a:pt x="12"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4"/>
            <p:cNvSpPr/>
            <p:nvPr/>
          </p:nvSpPr>
          <p:spPr>
            <a:xfrm>
              <a:off x="6615113" y="5113338"/>
              <a:ext cx="296863" cy="296863"/>
            </a:xfrm>
            <a:custGeom>
              <a:avLst/>
              <a:gdLst/>
              <a:ahLst/>
              <a:cxnLst/>
              <a:rect l="l" t="t" r="r" b="b"/>
              <a:pathLst>
                <a:path w="55" h="55" extrusionOk="0">
                  <a:moveTo>
                    <a:pt x="42" y="14"/>
                  </a:moveTo>
                  <a:cubicBezTo>
                    <a:pt x="55" y="27"/>
                    <a:pt x="52" y="52"/>
                    <a:pt x="52" y="52"/>
                  </a:cubicBezTo>
                  <a:cubicBezTo>
                    <a:pt x="52" y="52"/>
                    <a:pt x="27" y="55"/>
                    <a:pt x="14" y="42"/>
                  </a:cubicBezTo>
                  <a:cubicBezTo>
                    <a:pt x="0" y="28"/>
                    <a:pt x="3" y="3"/>
                    <a:pt x="3" y="3"/>
                  </a:cubicBezTo>
                  <a:cubicBezTo>
                    <a:pt x="3" y="3"/>
                    <a:pt x="28" y="0"/>
                    <a:pt x="42" y="14"/>
                  </a:cubicBez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385;p4"/>
            <p:cNvSpPr/>
            <p:nvPr/>
          </p:nvSpPr>
          <p:spPr>
            <a:xfrm>
              <a:off x="6918325" y="5113338"/>
              <a:ext cx="296863" cy="296863"/>
            </a:xfrm>
            <a:custGeom>
              <a:avLst/>
              <a:gdLst/>
              <a:ahLst/>
              <a:cxnLst/>
              <a:rect l="l" t="t" r="r" b="b"/>
              <a:pathLst>
                <a:path w="55" h="55" extrusionOk="0">
                  <a:moveTo>
                    <a:pt x="14" y="14"/>
                  </a:moveTo>
                  <a:cubicBezTo>
                    <a:pt x="0" y="27"/>
                    <a:pt x="3" y="52"/>
                    <a:pt x="3" y="52"/>
                  </a:cubicBezTo>
                  <a:cubicBezTo>
                    <a:pt x="3" y="52"/>
                    <a:pt x="28" y="55"/>
                    <a:pt x="42" y="42"/>
                  </a:cubicBezTo>
                  <a:cubicBezTo>
                    <a:pt x="55" y="28"/>
                    <a:pt x="52" y="3"/>
                    <a:pt x="52" y="3"/>
                  </a:cubicBezTo>
                  <a:cubicBezTo>
                    <a:pt x="52" y="3"/>
                    <a:pt x="27" y="0"/>
                    <a:pt x="14" y="14"/>
                  </a:cubicBezTo>
                  <a:close/>
                </a:path>
              </a:pathLst>
            </a:custGeom>
            <a:solidFill>
              <a:srgbClr val="767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4"/>
            <p:cNvSpPr/>
            <p:nvPr/>
          </p:nvSpPr>
          <p:spPr>
            <a:xfrm>
              <a:off x="6707188" y="5470526"/>
              <a:ext cx="404813" cy="339725"/>
            </a:xfrm>
            <a:custGeom>
              <a:avLst/>
              <a:gdLst/>
              <a:ahLst/>
              <a:cxnLst/>
              <a:rect l="l" t="t" r="r" b="b"/>
              <a:pathLst>
                <a:path w="75" h="63" extrusionOk="0">
                  <a:moveTo>
                    <a:pt x="55" y="63"/>
                  </a:moveTo>
                  <a:cubicBezTo>
                    <a:pt x="20" y="63"/>
                    <a:pt x="20" y="63"/>
                    <a:pt x="20" y="63"/>
                  </a:cubicBezTo>
                  <a:cubicBezTo>
                    <a:pt x="15" y="63"/>
                    <a:pt x="10" y="59"/>
                    <a:pt x="9" y="54"/>
                  </a:cubicBezTo>
                  <a:cubicBezTo>
                    <a:pt x="0" y="0"/>
                    <a:pt x="0" y="0"/>
                    <a:pt x="0" y="0"/>
                  </a:cubicBezTo>
                  <a:cubicBezTo>
                    <a:pt x="75" y="0"/>
                    <a:pt x="75" y="0"/>
                    <a:pt x="75" y="0"/>
                  </a:cubicBezTo>
                  <a:cubicBezTo>
                    <a:pt x="66" y="54"/>
                    <a:pt x="66" y="54"/>
                    <a:pt x="66" y="54"/>
                  </a:cubicBezTo>
                  <a:cubicBezTo>
                    <a:pt x="65" y="59"/>
                    <a:pt x="60" y="63"/>
                    <a:pt x="55" y="6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387;p4"/>
            <p:cNvSpPr/>
            <p:nvPr/>
          </p:nvSpPr>
          <p:spPr>
            <a:xfrm>
              <a:off x="6826250" y="5470526"/>
              <a:ext cx="285750" cy="339725"/>
            </a:xfrm>
            <a:custGeom>
              <a:avLst/>
              <a:gdLst/>
              <a:ahLst/>
              <a:cxnLst/>
              <a:rect l="l" t="t" r="r" b="b"/>
              <a:pathLst>
                <a:path w="53" h="63" extrusionOk="0">
                  <a:moveTo>
                    <a:pt x="5" y="0"/>
                  </a:moveTo>
                  <a:cubicBezTo>
                    <a:pt x="22" y="17"/>
                    <a:pt x="21" y="50"/>
                    <a:pt x="0" y="63"/>
                  </a:cubicBezTo>
                  <a:cubicBezTo>
                    <a:pt x="33" y="63"/>
                    <a:pt x="33" y="63"/>
                    <a:pt x="33" y="63"/>
                  </a:cubicBezTo>
                  <a:cubicBezTo>
                    <a:pt x="38" y="63"/>
                    <a:pt x="43" y="59"/>
                    <a:pt x="44" y="54"/>
                  </a:cubicBezTo>
                  <a:cubicBezTo>
                    <a:pt x="53" y="0"/>
                    <a:pt x="53" y="0"/>
                    <a:pt x="53" y="0"/>
                  </a:cubicBezTo>
                  <a:lnTo>
                    <a:pt x="5" y="0"/>
                  </a:lnTo>
                  <a:close/>
                </a:path>
              </a:pathLst>
            </a:custGeom>
            <a:solidFill>
              <a:srgbClr val="8C8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388;p4"/>
            <p:cNvSpPr/>
            <p:nvPr/>
          </p:nvSpPr>
          <p:spPr>
            <a:xfrm>
              <a:off x="6669088" y="5470526"/>
              <a:ext cx="481013" cy="92075"/>
            </a:xfrm>
            <a:custGeom>
              <a:avLst/>
              <a:gdLst/>
              <a:ahLst/>
              <a:cxnLst/>
              <a:rect l="l" t="t" r="r" b="b"/>
              <a:pathLst>
                <a:path w="89" h="17" extrusionOk="0">
                  <a:moveTo>
                    <a:pt x="81" y="17"/>
                  </a:moveTo>
                  <a:cubicBezTo>
                    <a:pt x="9" y="17"/>
                    <a:pt x="9" y="17"/>
                    <a:pt x="9" y="17"/>
                  </a:cubicBezTo>
                  <a:cubicBezTo>
                    <a:pt x="4" y="17"/>
                    <a:pt x="0" y="13"/>
                    <a:pt x="0" y="8"/>
                  </a:cubicBezTo>
                  <a:cubicBezTo>
                    <a:pt x="0" y="8"/>
                    <a:pt x="0" y="8"/>
                    <a:pt x="0" y="8"/>
                  </a:cubicBezTo>
                  <a:cubicBezTo>
                    <a:pt x="0" y="4"/>
                    <a:pt x="4" y="0"/>
                    <a:pt x="9" y="0"/>
                  </a:cubicBezTo>
                  <a:cubicBezTo>
                    <a:pt x="81" y="0"/>
                    <a:pt x="81" y="0"/>
                    <a:pt x="81" y="0"/>
                  </a:cubicBezTo>
                  <a:cubicBezTo>
                    <a:pt x="85" y="0"/>
                    <a:pt x="89" y="4"/>
                    <a:pt x="89" y="8"/>
                  </a:cubicBezTo>
                  <a:cubicBezTo>
                    <a:pt x="89" y="8"/>
                    <a:pt x="89" y="8"/>
                    <a:pt x="89" y="8"/>
                  </a:cubicBezTo>
                  <a:cubicBezTo>
                    <a:pt x="89" y="13"/>
                    <a:pt x="85" y="17"/>
                    <a:pt x="81" y="17"/>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4"/>
            <p:cNvSpPr/>
            <p:nvPr/>
          </p:nvSpPr>
          <p:spPr>
            <a:xfrm>
              <a:off x="5954713" y="4406901"/>
              <a:ext cx="514350" cy="512763"/>
            </a:xfrm>
            <a:prstGeom prst="ellipse">
              <a:avLst/>
            </a:prstGeom>
            <a:solidFill>
              <a:srgbClr val="FAC8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390;p4"/>
            <p:cNvSpPr/>
            <p:nvPr/>
          </p:nvSpPr>
          <p:spPr>
            <a:xfrm>
              <a:off x="5954713" y="4406901"/>
              <a:ext cx="260350" cy="254000"/>
            </a:xfrm>
            <a:custGeom>
              <a:avLst/>
              <a:gdLst/>
              <a:ahLst/>
              <a:cxnLst/>
              <a:rect l="l" t="t" r="r" b="b"/>
              <a:pathLst>
                <a:path w="48" h="47" extrusionOk="0">
                  <a:moveTo>
                    <a:pt x="48" y="0"/>
                  </a:moveTo>
                  <a:cubicBezTo>
                    <a:pt x="21" y="0"/>
                    <a:pt x="0" y="21"/>
                    <a:pt x="0" y="47"/>
                  </a:cubicBezTo>
                  <a:cubicBezTo>
                    <a:pt x="48" y="47"/>
                    <a:pt x="48" y="47"/>
                    <a:pt x="48" y="47"/>
                  </a:cubicBezTo>
                  <a:lnTo>
                    <a:pt x="48" y="0"/>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391;p4"/>
            <p:cNvSpPr/>
            <p:nvPr/>
          </p:nvSpPr>
          <p:spPr>
            <a:xfrm>
              <a:off x="6026150" y="4476751"/>
              <a:ext cx="373063" cy="373063"/>
            </a:xfrm>
            <a:prstGeom prst="ellipse">
              <a:avLst/>
            </a:prstGeom>
            <a:solidFill>
              <a:srgbClr val="FFA5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4"/>
            <p:cNvSpPr/>
            <p:nvPr/>
          </p:nvSpPr>
          <p:spPr>
            <a:xfrm>
              <a:off x="6134100" y="4503738"/>
              <a:ext cx="150813" cy="312738"/>
            </a:xfrm>
            <a:custGeom>
              <a:avLst/>
              <a:gdLst/>
              <a:ahLst/>
              <a:cxnLst/>
              <a:rect l="l" t="t" r="r" b="b"/>
              <a:pathLst>
                <a:path w="28" h="58" extrusionOk="0">
                  <a:moveTo>
                    <a:pt x="25" y="16"/>
                  </a:moveTo>
                  <a:cubicBezTo>
                    <a:pt x="24" y="17"/>
                    <a:pt x="22" y="17"/>
                    <a:pt x="21" y="16"/>
                  </a:cubicBezTo>
                  <a:cubicBezTo>
                    <a:pt x="19" y="15"/>
                    <a:pt x="18" y="15"/>
                    <a:pt x="16" y="15"/>
                  </a:cubicBezTo>
                  <a:cubicBezTo>
                    <a:pt x="12" y="15"/>
                    <a:pt x="11" y="16"/>
                    <a:pt x="11" y="19"/>
                  </a:cubicBezTo>
                  <a:cubicBezTo>
                    <a:pt x="11" y="25"/>
                    <a:pt x="28" y="25"/>
                    <a:pt x="28" y="38"/>
                  </a:cubicBezTo>
                  <a:cubicBezTo>
                    <a:pt x="28" y="44"/>
                    <a:pt x="26" y="48"/>
                    <a:pt x="20" y="50"/>
                  </a:cubicBezTo>
                  <a:cubicBezTo>
                    <a:pt x="19" y="51"/>
                    <a:pt x="18" y="52"/>
                    <a:pt x="18" y="53"/>
                  </a:cubicBezTo>
                  <a:cubicBezTo>
                    <a:pt x="18" y="55"/>
                    <a:pt x="18" y="55"/>
                    <a:pt x="18" y="55"/>
                  </a:cubicBezTo>
                  <a:cubicBezTo>
                    <a:pt x="18" y="56"/>
                    <a:pt x="16" y="58"/>
                    <a:pt x="15" y="58"/>
                  </a:cubicBezTo>
                  <a:cubicBezTo>
                    <a:pt x="15" y="58"/>
                    <a:pt x="15" y="58"/>
                    <a:pt x="15" y="58"/>
                  </a:cubicBezTo>
                  <a:cubicBezTo>
                    <a:pt x="13" y="58"/>
                    <a:pt x="11" y="56"/>
                    <a:pt x="11" y="55"/>
                  </a:cubicBezTo>
                  <a:cubicBezTo>
                    <a:pt x="11" y="54"/>
                    <a:pt x="11" y="54"/>
                    <a:pt x="11" y="54"/>
                  </a:cubicBezTo>
                  <a:cubicBezTo>
                    <a:pt x="11" y="52"/>
                    <a:pt x="10" y="51"/>
                    <a:pt x="9" y="51"/>
                  </a:cubicBezTo>
                  <a:cubicBezTo>
                    <a:pt x="6" y="50"/>
                    <a:pt x="4" y="49"/>
                    <a:pt x="2" y="48"/>
                  </a:cubicBezTo>
                  <a:cubicBezTo>
                    <a:pt x="1" y="47"/>
                    <a:pt x="0" y="45"/>
                    <a:pt x="1" y="43"/>
                  </a:cubicBezTo>
                  <a:cubicBezTo>
                    <a:pt x="2" y="42"/>
                    <a:pt x="2" y="42"/>
                    <a:pt x="2" y="42"/>
                  </a:cubicBezTo>
                  <a:cubicBezTo>
                    <a:pt x="3" y="41"/>
                    <a:pt x="5" y="40"/>
                    <a:pt x="6" y="41"/>
                  </a:cubicBezTo>
                  <a:cubicBezTo>
                    <a:pt x="9" y="42"/>
                    <a:pt x="11" y="43"/>
                    <a:pt x="13" y="43"/>
                  </a:cubicBezTo>
                  <a:cubicBezTo>
                    <a:pt x="17" y="43"/>
                    <a:pt x="19" y="42"/>
                    <a:pt x="19" y="39"/>
                  </a:cubicBezTo>
                  <a:cubicBezTo>
                    <a:pt x="19" y="32"/>
                    <a:pt x="1" y="32"/>
                    <a:pt x="1" y="19"/>
                  </a:cubicBezTo>
                  <a:cubicBezTo>
                    <a:pt x="1" y="14"/>
                    <a:pt x="4" y="9"/>
                    <a:pt x="9" y="7"/>
                  </a:cubicBezTo>
                  <a:cubicBezTo>
                    <a:pt x="10" y="7"/>
                    <a:pt x="11" y="6"/>
                    <a:pt x="11" y="4"/>
                  </a:cubicBezTo>
                  <a:cubicBezTo>
                    <a:pt x="11" y="3"/>
                    <a:pt x="11" y="3"/>
                    <a:pt x="11" y="3"/>
                  </a:cubicBezTo>
                  <a:cubicBezTo>
                    <a:pt x="11" y="1"/>
                    <a:pt x="13" y="0"/>
                    <a:pt x="15" y="0"/>
                  </a:cubicBezTo>
                  <a:cubicBezTo>
                    <a:pt x="15" y="0"/>
                    <a:pt x="15" y="0"/>
                    <a:pt x="15" y="0"/>
                  </a:cubicBezTo>
                  <a:cubicBezTo>
                    <a:pt x="16" y="0"/>
                    <a:pt x="18" y="1"/>
                    <a:pt x="18" y="3"/>
                  </a:cubicBezTo>
                  <a:cubicBezTo>
                    <a:pt x="18" y="4"/>
                    <a:pt x="18" y="4"/>
                    <a:pt x="18" y="4"/>
                  </a:cubicBezTo>
                  <a:cubicBezTo>
                    <a:pt x="18" y="6"/>
                    <a:pt x="19" y="7"/>
                    <a:pt x="20" y="7"/>
                  </a:cubicBezTo>
                  <a:cubicBezTo>
                    <a:pt x="22" y="8"/>
                    <a:pt x="24" y="9"/>
                    <a:pt x="25" y="10"/>
                  </a:cubicBezTo>
                  <a:cubicBezTo>
                    <a:pt x="27" y="11"/>
                    <a:pt x="27" y="13"/>
                    <a:pt x="26" y="15"/>
                  </a:cubicBezTo>
                  <a:lnTo>
                    <a:pt x="25" y="16"/>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3" name="Google Shape;393;p4"/>
            <p:cNvSpPr/>
            <p:nvPr/>
          </p:nvSpPr>
          <p:spPr>
            <a:xfrm>
              <a:off x="5981700" y="4919663"/>
              <a:ext cx="233363" cy="231775"/>
            </a:xfrm>
            <a:custGeom>
              <a:avLst/>
              <a:gdLst/>
              <a:ahLst/>
              <a:cxnLst/>
              <a:rect l="l" t="t" r="r" b="b"/>
              <a:pathLst>
                <a:path w="43" h="43" extrusionOk="0">
                  <a:moveTo>
                    <a:pt x="32" y="11"/>
                  </a:moveTo>
                  <a:cubicBezTo>
                    <a:pt x="43" y="21"/>
                    <a:pt x="40" y="41"/>
                    <a:pt x="40" y="41"/>
                  </a:cubicBezTo>
                  <a:cubicBezTo>
                    <a:pt x="40" y="41"/>
                    <a:pt x="21" y="43"/>
                    <a:pt x="10" y="33"/>
                  </a:cubicBezTo>
                  <a:cubicBezTo>
                    <a:pt x="0" y="22"/>
                    <a:pt x="2" y="3"/>
                    <a:pt x="2" y="3"/>
                  </a:cubicBezTo>
                  <a:cubicBezTo>
                    <a:pt x="2" y="3"/>
                    <a:pt x="22" y="0"/>
                    <a:pt x="32" y="11"/>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4" name="Google Shape;394;p4"/>
            <p:cNvSpPr/>
            <p:nvPr/>
          </p:nvSpPr>
          <p:spPr>
            <a:xfrm>
              <a:off x="6219825" y="4919663"/>
              <a:ext cx="233363" cy="231775"/>
            </a:xfrm>
            <a:custGeom>
              <a:avLst/>
              <a:gdLst/>
              <a:ahLst/>
              <a:cxnLst/>
              <a:rect l="l" t="t" r="r" b="b"/>
              <a:pathLst>
                <a:path w="43" h="43" extrusionOk="0">
                  <a:moveTo>
                    <a:pt x="10" y="11"/>
                  </a:moveTo>
                  <a:cubicBezTo>
                    <a:pt x="0" y="21"/>
                    <a:pt x="2" y="41"/>
                    <a:pt x="2" y="41"/>
                  </a:cubicBezTo>
                  <a:cubicBezTo>
                    <a:pt x="2" y="41"/>
                    <a:pt x="22" y="43"/>
                    <a:pt x="32" y="33"/>
                  </a:cubicBezTo>
                  <a:cubicBezTo>
                    <a:pt x="43" y="22"/>
                    <a:pt x="40" y="3"/>
                    <a:pt x="40" y="3"/>
                  </a:cubicBezTo>
                  <a:cubicBezTo>
                    <a:pt x="40" y="3"/>
                    <a:pt x="21" y="0"/>
                    <a:pt x="10" y="11"/>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4"/>
            <p:cNvSpPr/>
            <p:nvPr/>
          </p:nvSpPr>
          <p:spPr>
            <a:xfrm>
              <a:off x="5949950" y="5151438"/>
              <a:ext cx="265113" cy="265113"/>
            </a:xfrm>
            <a:custGeom>
              <a:avLst/>
              <a:gdLst/>
              <a:ahLst/>
              <a:cxnLst/>
              <a:rect l="l" t="t" r="r" b="b"/>
              <a:pathLst>
                <a:path w="49" h="49" extrusionOk="0">
                  <a:moveTo>
                    <a:pt x="37" y="12"/>
                  </a:moveTo>
                  <a:cubicBezTo>
                    <a:pt x="49" y="24"/>
                    <a:pt x="46" y="46"/>
                    <a:pt x="46" y="46"/>
                  </a:cubicBezTo>
                  <a:cubicBezTo>
                    <a:pt x="46" y="46"/>
                    <a:pt x="24" y="49"/>
                    <a:pt x="12" y="37"/>
                  </a:cubicBezTo>
                  <a:cubicBezTo>
                    <a:pt x="0" y="25"/>
                    <a:pt x="2" y="2"/>
                    <a:pt x="2" y="2"/>
                  </a:cubicBezTo>
                  <a:cubicBezTo>
                    <a:pt x="2" y="2"/>
                    <a:pt x="25" y="0"/>
                    <a:pt x="37"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6" name="Google Shape;396;p4"/>
            <p:cNvSpPr/>
            <p:nvPr/>
          </p:nvSpPr>
          <p:spPr>
            <a:xfrm>
              <a:off x="6219825" y="5151438"/>
              <a:ext cx="265113" cy="265113"/>
            </a:xfrm>
            <a:custGeom>
              <a:avLst/>
              <a:gdLst/>
              <a:ahLst/>
              <a:cxnLst/>
              <a:rect l="l" t="t" r="r" b="b"/>
              <a:pathLst>
                <a:path w="49" h="49" extrusionOk="0">
                  <a:moveTo>
                    <a:pt x="12" y="12"/>
                  </a:moveTo>
                  <a:cubicBezTo>
                    <a:pt x="0" y="24"/>
                    <a:pt x="2" y="46"/>
                    <a:pt x="2" y="46"/>
                  </a:cubicBezTo>
                  <a:cubicBezTo>
                    <a:pt x="2" y="46"/>
                    <a:pt x="25" y="49"/>
                    <a:pt x="37" y="37"/>
                  </a:cubicBezTo>
                  <a:cubicBezTo>
                    <a:pt x="49" y="25"/>
                    <a:pt x="46" y="2"/>
                    <a:pt x="46" y="2"/>
                  </a:cubicBezTo>
                  <a:cubicBezTo>
                    <a:pt x="46" y="2"/>
                    <a:pt x="24" y="0"/>
                    <a:pt x="12" y="12"/>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4"/>
            <p:cNvSpPr/>
            <p:nvPr/>
          </p:nvSpPr>
          <p:spPr>
            <a:xfrm>
              <a:off x="6010275" y="5470526"/>
              <a:ext cx="398463" cy="339725"/>
            </a:xfrm>
            <a:custGeom>
              <a:avLst/>
              <a:gdLst/>
              <a:ahLst/>
              <a:cxnLst/>
              <a:rect l="l" t="t" r="r" b="b"/>
              <a:pathLst>
                <a:path w="74" h="63" extrusionOk="0">
                  <a:moveTo>
                    <a:pt x="54" y="63"/>
                  </a:moveTo>
                  <a:cubicBezTo>
                    <a:pt x="20" y="63"/>
                    <a:pt x="20" y="63"/>
                    <a:pt x="20" y="63"/>
                  </a:cubicBezTo>
                  <a:cubicBezTo>
                    <a:pt x="15" y="63"/>
                    <a:pt x="10" y="59"/>
                    <a:pt x="9" y="54"/>
                  </a:cubicBezTo>
                  <a:cubicBezTo>
                    <a:pt x="0" y="0"/>
                    <a:pt x="0" y="0"/>
                    <a:pt x="0" y="0"/>
                  </a:cubicBezTo>
                  <a:cubicBezTo>
                    <a:pt x="74" y="0"/>
                    <a:pt x="74" y="0"/>
                    <a:pt x="74" y="0"/>
                  </a:cubicBezTo>
                  <a:cubicBezTo>
                    <a:pt x="65" y="54"/>
                    <a:pt x="65" y="54"/>
                    <a:pt x="65" y="54"/>
                  </a:cubicBezTo>
                  <a:cubicBezTo>
                    <a:pt x="64" y="59"/>
                    <a:pt x="60" y="63"/>
                    <a:pt x="54" y="6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4"/>
            <p:cNvSpPr/>
            <p:nvPr/>
          </p:nvSpPr>
          <p:spPr>
            <a:xfrm>
              <a:off x="6127750" y="5470526"/>
              <a:ext cx="280988" cy="339725"/>
            </a:xfrm>
            <a:custGeom>
              <a:avLst/>
              <a:gdLst/>
              <a:ahLst/>
              <a:cxnLst/>
              <a:rect l="l" t="t" r="r" b="b"/>
              <a:pathLst>
                <a:path w="52" h="63" extrusionOk="0">
                  <a:moveTo>
                    <a:pt x="4" y="0"/>
                  </a:moveTo>
                  <a:cubicBezTo>
                    <a:pt x="22" y="17"/>
                    <a:pt x="20" y="50"/>
                    <a:pt x="0" y="63"/>
                  </a:cubicBezTo>
                  <a:cubicBezTo>
                    <a:pt x="32" y="63"/>
                    <a:pt x="32" y="63"/>
                    <a:pt x="32" y="63"/>
                  </a:cubicBezTo>
                  <a:cubicBezTo>
                    <a:pt x="38" y="63"/>
                    <a:pt x="42" y="59"/>
                    <a:pt x="43" y="54"/>
                  </a:cubicBezTo>
                  <a:cubicBezTo>
                    <a:pt x="52" y="0"/>
                    <a:pt x="52" y="0"/>
                    <a:pt x="52" y="0"/>
                  </a:cubicBezTo>
                  <a:lnTo>
                    <a:pt x="4" y="0"/>
                  </a:lnTo>
                  <a:close/>
                </a:path>
              </a:pathLst>
            </a:custGeom>
            <a:solidFill>
              <a:srgbClr val="8C8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4"/>
            <p:cNvSpPr/>
            <p:nvPr/>
          </p:nvSpPr>
          <p:spPr>
            <a:xfrm>
              <a:off x="5972175" y="5470526"/>
              <a:ext cx="474663" cy="92075"/>
            </a:xfrm>
            <a:custGeom>
              <a:avLst/>
              <a:gdLst/>
              <a:ahLst/>
              <a:cxnLst/>
              <a:rect l="l" t="t" r="r" b="b"/>
              <a:pathLst>
                <a:path w="88" h="17" extrusionOk="0">
                  <a:moveTo>
                    <a:pt x="80" y="17"/>
                  </a:moveTo>
                  <a:cubicBezTo>
                    <a:pt x="8" y="17"/>
                    <a:pt x="8" y="17"/>
                    <a:pt x="8" y="17"/>
                  </a:cubicBezTo>
                  <a:cubicBezTo>
                    <a:pt x="4" y="17"/>
                    <a:pt x="0" y="13"/>
                    <a:pt x="0" y="8"/>
                  </a:cubicBezTo>
                  <a:cubicBezTo>
                    <a:pt x="0" y="8"/>
                    <a:pt x="0" y="8"/>
                    <a:pt x="0" y="8"/>
                  </a:cubicBezTo>
                  <a:cubicBezTo>
                    <a:pt x="0" y="4"/>
                    <a:pt x="4" y="0"/>
                    <a:pt x="8" y="0"/>
                  </a:cubicBezTo>
                  <a:cubicBezTo>
                    <a:pt x="80" y="0"/>
                    <a:pt x="80" y="0"/>
                    <a:pt x="80" y="0"/>
                  </a:cubicBezTo>
                  <a:cubicBezTo>
                    <a:pt x="85" y="0"/>
                    <a:pt x="88" y="4"/>
                    <a:pt x="88" y="8"/>
                  </a:cubicBezTo>
                  <a:cubicBezTo>
                    <a:pt x="88" y="8"/>
                    <a:pt x="88" y="8"/>
                    <a:pt x="88" y="8"/>
                  </a:cubicBezTo>
                  <a:cubicBezTo>
                    <a:pt x="88" y="13"/>
                    <a:pt x="85" y="17"/>
                    <a:pt x="80" y="17"/>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400;p4"/>
            <p:cNvSpPr/>
            <p:nvPr/>
          </p:nvSpPr>
          <p:spPr>
            <a:xfrm>
              <a:off x="5273675" y="4649788"/>
              <a:ext cx="514350" cy="517525"/>
            </a:xfrm>
            <a:prstGeom prst="ellipse">
              <a:avLst/>
            </a:prstGeom>
            <a:solidFill>
              <a:srgbClr val="FAC8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1" name="Google Shape;401;p4"/>
            <p:cNvSpPr/>
            <p:nvPr/>
          </p:nvSpPr>
          <p:spPr>
            <a:xfrm>
              <a:off x="5273675" y="4649788"/>
              <a:ext cx="260350" cy="258763"/>
            </a:xfrm>
            <a:custGeom>
              <a:avLst/>
              <a:gdLst/>
              <a:ahLst/>
              <a:cxnLst/>
              <a:rect l="l" t="t" r="r" b="b"/>
              <a:pathLst>
                <a:path w="48" h="48" extrusionOk="0">
                  <a:moveTo>
                    <a:pt x="48" y="0"/>
                  </a:moveTo>
                  <a:cubicBezTo>
                    <a:pt x="21" y="0"/>
                    <a:pt x="0" y="21"/>
                    <a:pt x="0" y="48"/>
                  </a:cubicBezTo>
                  <a:cubicBezTo>
                    <a:pt x="48" y="48"/>
                    <a:pt x="48" y="48"/>
                    <a:pt x="48" y="48"/>
                  </a:cubicBezTo>
                  <a:lnTo>
                    <a:pt x="48" y="0"/>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2" name="Google Shape;402;p4"/>
            <p:cNvSpPr/>
            <p:nvPr/>
          </p:nvSpPr>
          <p:spPr>
            <a:xfrm>
              <a:off x="5345113" y="4719638"/>
              <a:ext cx="373063" cy="373063"/>
            </a:xfrm>
            <a:prstGeom prst="ellipse">
              <a:avLst/>
            </a:prstGeom>
            <a:solidFill>
              <a:srgbClr val="FFA5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3" name="Google Shape;403;p4"/>
            <p:cNvSpPr/>
            <p:nvPr/>
          </p:nvSpPr>
          <p:spPr>
            <a:xfrm>
              <a:off x="5453063" y="4746626"/>
              <a:ext cx="157163" cy="312738"/>
            </a:xfrm>
            <a:custGeom>
              <a:avLst/>
              <a:gdLst/>
              <a:ahLst/>
              <a:cxnLst/>
              <a:rect l="l" t="t" r="r" b="b"/>
              <a:pathLst>
                <a:path w="29" h="58" extrusionOk="0">
                  <a:moveTo>
                    <a:pt x="25" y="16"/>
                  </a:moveTo>
                  <a:cubicBezTo>
                    <a:pt x="24" y="17"/>
                    <a:pt x="22" y="18"/>
                    <a:pt x="21" y="17"/>
                  </a:cubicBezTo>
                  <a:cubicBezTo>
                    <a:pt x="19" y="16"/>
                    <a:pt x="18" y="15"/>
                    <a:pt x="16" y="15"/>
                  </a:cubicBezTo>
                  <a:cubicBezTo>
                    <a:pt x="12" y="15"/>
                    <a:pt x="11" y="16"/>
                    <a:pt x="11" y="19"/>
                  </a:cubicBezTo>
                  <a:cubicBezTo>
                    <a:pt x="11" y="26"/>
                    <a:pt x="29" y="25"/>
                    <a:pt x="29" y="38"/>
                  </a:cubicBezTo>
                  <a:cubicBezTo>
                    <a:pt x="29" y="44"/>
                    <a:pt x="26" y="49"/>
                    <a:pt x="20" y="51"/>
                  </a:cubicBezTo>
                  <a:cubicBezTo>
                    <a:pt x="19" y="51"/>
                    <a:pt x="18" y="52"/>
                    <a:pt x="18" y="54"/>
                  </a:cubicBezTo>
                  <a:cubicBezTo>
                    <a:pt x="18" y="55"/>
                    <a:pt x="18" y="55"/>
                    <a:pt x="18" y="55"/>
                  </a:cubicBezTo>
                  <a:cubicBezTo>
                    <a:pt x="18" y="57"/>
                    <a:pt x="16" y="58"/>
                    <a:pt x="15" y="58"/>
                  </a:cubicBezTo>
                  <a:cubicBezTo>
                    <a:pt x="15" y="58"/>
                    <a:pt x="15" y="58"/>
                    <a:pt x="15" y="58"/>
                  </a:cubicBezTo>
                  <a:cubicBezTo>
                    <a:pt x="13" y="58"/>
                    <a:pt x="11" y="57"/>
                    <a:pt x="11" y="55"/>
                  </a:cubicBezTo>
                  <a:cubicBezTo>
                    <a:pt x="11" y="54"/>
                    <a:pt x="11" y="54"/>
                    <a:pt x="11" y="54"/>
                  </a:cubicBezTo>
                  <a:cubicBezTo>
                    <a:pt x="11" y="53"/>
                    <a:pt x="10" y="52"/>
                    <a:pt x="9" y="51"/>
                  </a:cubicBezTo>
                  <a:cubicBezTo>
                    <a:pt x="7" y="51"/>
                    <a:pt x="4" y="50"/>
                    <a:pt x="2" y="49"/>
                  </a:cubicBezTo>
                  <a:cubicBezTo>
                    <a:pt x="1" y="48"/>
                    <a:pt x="0" y="45"/>
                    <a:pt x="1" y="44"/>
                  </a:cubicBezTo>
                  <a:cubicBezTo>
                    <a:pt x="2" y="43"/>
                    <a:pt x="2" y="43"/>
                    <a:pt x="2" y="43"/>
                  </a:cubicBezTo>
                  <a:cubicBezTo>
                    <a:pt x="3" y="41"/>
                    <a:pt x="5" y="41"/>
                    <a:pt x="6" y="41"/>
                  </a:cubicBezTo>
                  <a:cubicBezTo>
                    <a:pt x="9" y="43"/>
                    <a:pt x="11" y="44"/>
                    <a:pt x="13" y="44"/>
                  </a:cubicBezTo>
                  <a:cubicBezTo>
                    <a:pt x="17" y="44"/>
                    <a:pt x="19" y="42"/>
                    <a:pt x="19" y="39"/>
                  </a:cubicBezTo>
                  <a:cubicBezTo>
                    <a:pt x="19" y="32"/>
                    <a:pt x="1" y="32"/>
                    <a:pt x="1" y="20"/>
                  </a:cubicBezTo>
                  <a:cubicBezTo>
                    <a:pt x="1" y="14"/>
                    <a:pt x="4" y="10"/>
                    <a:pt x="9" y="8"/>
                  </a:cubicBezTo>
                  <a:cubicBezTo>
                    <a:pt x="10" y="7"/>
                    <a:pt x="11" y="6"/>
                    <a:pt x="11" y="5"/>
                  </a:cubicBezTo>
                  <a:cubicBezTo>
                    <a:pt x="11" y="4"/>
                    <a:pt x="11" y="4"/>
                    <a:pt x="11" y="4"/>
                  </a:cubicBezTo>
                  <a:cubicBezTo>
                    <a:pt x="11" y="2"/>
                    <a:pt x="13" y="0"/>
                    <a:pt x="15" y="0"/>
                  </a:cubicBezTo>
                  <a:cubicBezTo>
                    <a:pt x="15" y="0"/>
                    <a:pt x="15" y="0"/>
                    <a:pt x="15" y="0"/>
                  </a:cubicBezTo>
                  <a:cubicBezTo>
                    <a:pt x="16" y="0"/>
                    <a:pt x="18" y="2"/>
                    <a:pt x="18" y="4"/>
                  </a:cubicBezTo>
                  <a:cubicBezTo>
                    <a:pt x="18" y="5"/>
                    <a:pt x="18" y="5"/>
                    <a:pt x="18" y="5"/>
                  </a:cubicBezTo>
                  <a:cubicBezTo>
                    <a:pt x="18" y="6"/>
                    <a:pt x="19" y="7"/>
                    <a:pt x="20" y="8"/>
                  </a:cubicBezTo>
                  <a:cubicBezTo>
                    <a:pt x="22" y="8"/>
                    <a:pt x="24" y="9"/>
                    <a:pt x="26" y="10"/>
                  </a:cubicBezTo>
                  <a:cubicBezTo>
                    <a:pt x="27" y="12"/>
                    <a:pt x="27" y="14"/>
                    <a:pt x="26" y="15"/>
                  </a:cubicBezTo>
                  <a:lnTo>
                    <a:pt x="25" y="16"/>
                  </a:lnTo>
                  <a:close/>
                </a:path>
              </a:pathLst>
            </a:custGeom>
            <a:solidFill>
              <a:srgbClr val="FFDC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4" name="Google Shape;404;p4"/>
            <p:cNvSpPr/>
            <p:nvPr/>
          </p:nvSpPr>
          <p:spPr>
            <a:xfrm>
              <a:off x="5300663" y="5167313"/>
              <a:ext cx="233363" cy="233363"/>
            </a:xfrm>
            <a:custGeom>
              <a:avLst/>
              <a:gdLst/>
              <a:ahLst/>
              <a:cxnLst/>
              <a:rect l="l" t="t" r="r" b="b"/>
              <a:pathLst>
                <a:path w="43" h="43" extrusionOk="0">
                  <a:moveTo>
                    <a:pt x="32" y="10"/>
                  </a:moveTo>
                  <a:cubicBezTo>
                    <a:pt x="43" y="21"/>
                    <a:pt x="40" y="40"/>
                    <a:pt x="40" y="40"/>
                  </a:cubicBezTo>
                  <a:cubicBezTo>
                    <a:pt x="40" y="40"/>
                    <a:pt x="21" y="43"/>
                    <a:pt x="10" y="32"/>
                  </a:cubicBezTo>
                  <a:cubicBezTo>
                    <a:pt x="0" y="22"/>
                    <a:pt x="2" y="2"/>
                    <a:pt x="2" y="2"/>
                  </a:cubicBezTo>
                  <a:cubicBezTo>
                    <a:pt x="2" y="2"/>
                    <a:pt x="22" y="0"/>
                    <a:pt x="32"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5" name="Google Shape;405;p4"/>
            <p:cNvSpPr/>
            <p:nvPr/>
          </p:nvSpPr>
          <p:spPr>
            <a:xfrm>
              <a:off x="5538788" y="5167313"/>
              <a:ext cx="233363" cy="233363"/>
            </a:xfrm>
            <a:custGeom>
              <a:avLst/>
              <a:gdLst/>
              <a:ahLst/>
              <a:cxnLst/>
              <a:rect l="l" t="t" r="r" b="b"/>
              <a:pathLst>
                <a:path w="43" h="43" extrusionOk="0">
                  <a:moveTo>
                    <a:pt x="10" y="10"/>
                  </a:moveTo>
                  <a:cubicBezTo>
                    <a:pt x="0" y="21"/>
                    <a:pt x="2" y="40"/>
                    <a:pt x="2" y="40"/>
                  </a:cubicBezTo>
                  <a:cubicBezTo>
                    <a:pt x="2" y="40"/>
                    <a:pt x="22" y="43"/>
                    <a:pt x="32" y="32"/>
                  </a:cubicBezTo>
                  <a:cubicBezTo>
                    <a:pt x="43" y="22"/>
                    <a:pt x="40" y="2"/>
                    <a:pt x="40" y="2"/>
                  </a:cubicBezTo>
                  <a:cubicBezTo>
                    <a:pt x="40" y="2"/>
                    <a:pt x="21" y="0"/>
                    <a:pt x="10" y="10"/>
                  </a:cubicBezTo>
                  <a:close/>
                </a:path>
              </a:pathLst>
            </a:custGeom>
            <a:solidFill>
              <a:srgbClr val="E1E1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6" name="Google Shape;406;p4"/>
            <p:cNvSpPr/>
            <p:nvPr/>
          </p:nvSpPr>
          <p:spPr>
            <a:xfrm>
              <a:off x="5329238" y="5470526"/>
              <a:ext cx="398463" cy="339725"/>
            </a:xfrm>
            <a:custGeom>
              <a:avLst/>
              <a:gdLst/>
              <a:ahLst/>
              <a:cxnLst/>
              <a:rect l="l" t="t" r="r" b="b"/>
              <a:pathLst>
                <a:path w="74" h="63" extrusionOk="0">
                  <a:moveTo>
                    <a:pt x="54" y="63"/>
                  </a:moveTo>
                  <a:cubicBezTo>
                    <a:pt x="20" y="63"/>
                    <a:pt x="20" y="63"/>
                    <a:pt x="20" y="63"/>
                  </a:cubicBezTo>
                  <a:cubicBezTo>
                    <a:pt x="15" y="63"/>
                    <a:pt x="10" y="59"/>
                    <a:pt x="9" y="54"/>
                  </a:cubicBezTo>
                  <a:cubicBezTo>
                    <a:pt x="0" y="0"/>
                    <a:pt x="0" y="0"/>
                    <a:pt x="0" y="0"/>
                  </a:cubicBezTo>
                  <a:cubicBezTo>
                    <a:pt x="74" y="0"/>
                    <a:pt x="74" y="0"/>
                    <a:pt x="74" y="0"/>
                  </a:cubicBezTo>
                  <a:cubicBezTo>
                    <a:pt x="65" y="54"/>
                    <a:pt x="65" y="54"/>
                    <a:pt x="65" y="54"/>
                  </a:cubicBezTo>
                  <a:cubicBezTo>
                    <a:pt x="65" y="59"/>
                    <a:pt x="60" y="63"/>
                    <a:pt x="54" y="63"/>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7" name="Google Shape;407;p4"/>
            <p:cNvSpPr/>
            <p:nvPr/>
          </p:nvSpPr>
          <p:spPr>
            <a:xfrm>
              <a:off x="5446713" y="5470526"/>
              <a:ext cx="280988" cy="339725"/>
            </a:xfrm>
            <a:custGeom>
              <a:avLst/>
              <a:gdLst/>
              <a:ahLst/>
              <a:cxnLst/>
              <a:rect l="l" t="t" r="r" b="b"/>
              <a:pathLst>
                <a:path w="52" h="63" extrusionOk="0">
                  <a:moveTo>
                    <a:pt x="4" y="0"/>
                  </a:moveTo>
                  <a:cubicBezTo>
                    <a:pt x="22" y="17"/>
                    <a:pt x="20" y="50"/>
                    <a:pt x="0" y="63"/>
                  </a:cubicBezTo>
                  <a:cubicBezTo>
                    <a:pt x="32" y="63"/>
                    <a:pt x="32" y="63"/>
                    <a:pt x="32" y="63"/>
                  </a:cubicBezTo>
                  <a:cubicBezTo>
                    <a:pt x="38" y="63"/>
                    <a:pt x="43" y="59"/>
                    <a:pt x="43" y="54"/>
                  </a:cubicBezTo>
                  <a:cubicBezTo>
                    <a:pt x="52" y="0"/>
                    <a:pt x="52" y="0"/>
                    <a:pt x="52" y="0"/>
                  </a:cubicBezTo>
                  <a:lnTo>
                    <a:pt x="4" y="0"/>
                  </a:lnTo>
                  <a:close/>
                </a:path>
              </a:pathLst>
            </a:custGeom>
            <a:solidFill>
              <a:srgbClr val="8C8C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4"/>
            <p:cNvSpPr/>
            <p:nvPr/>
          </p:nvSpPr>
          <p:spPr>
            <a:xfrm>
              <a:off x="5291138" y="5470526"/>
              <a:ext cx="474663" cy="92075"/>
            </a:xfrm>
            <a:custGeom>
              <a:avLst/>
              <a:gdLst/>
              <a:ahLst/>
              <a:cxnLst/>
              <a:rect l="l" t="t" r="r" b="b"/>
              <a:pathLst>
                <a:path w="88" h="17" extrusionOk="0">
                  <a:moveTo>
                    <a:pt x="80" y="17"/>
                  </a:moveTo>
                  <a:cubicBezTo>
                    <a:pt x="8" y="17"/>
                    <a:pt x="8" y="17"/>
                    <a:pt x="8" y="17"/>
                  </a:cubicBezTo>
                  <a:cubicBezTo>
                    <a:pt x="4" y="17"/>
                    <a:pt x="0" y="13"/>
                    <a:pt x="0" y="8"/>
                  </a:cubicBezTo>
                  <a:cubicBezTo>
                    <a:pt x="0" y="8"/>
                    <a:pt x="0" y="8"/>
                    <a:pt x="0" y="8"/>
                  </a:cubicBezTo>
                  <a:cubicBezTo>
                    <a:pt x="0" y="4"/>
                    <a:pt x="4" y="0"/>
                    <a:pt x="8" y="0"/>
                  </a:cubicBezTo>
                  <a:cubicBezTo>
                    <a:pt x="80" y="0"/>
                    <a:pt x="80" y="0"/>
                    <a:pt x="80" y="0"/>
                  </a:cubicBezTo>
                  <a:cubicBezTo>
                    <a:pt x="85" y="0"/>
                    <a:pt x="88" y="4"/>
                    <a:pt x="88" y="8"/>
                  </a:cubicBezTo>
                  <a:cubicBezTo>
                    <a:pt x="88" y="8"/>
                    <a:pt x="88" y="8"/>
                    <a:pt x="88" y="8"/>
                  </a:cubicBezTo>
                  <a:cubicBezTo>
                    <a:pt x="88" y="13"/>
                    <a:pt x="85" y="17"/>
                    <a:pt x="80" y="17"/>
                  </a:cubicBezTo>
                  <a:close/>
                </a:path>
              </a:pathLst>
            </a:custGeom>
            <a:solidFill>
              <a:srgbClr val="B0B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9" name="Google Shape;409;p4"/>
            <p:cNvSpPr/>
            <p:nvPr/>
          </p:nvSpPr>
          <p:spPr>
            <a:xfrm>
              <a:off x="5280025" y="3833813"/>
              <a:ext cx="1069975" cy="642938"/>
            </a:xfrm>
            <a:custGeom>
              <a:avLst/>
              <a:gdLst/>
              <a:ahLst/>
              <a:cxnLst/>
              <a:rect l="l" t="t" r="r" b="b"/>
              <a:pathLst>
                <a:path w="198" h="119" extrusionOk="0">
                  <a:moveTo>
                    <a:pt x="197" y="79"/>
                  </a:moveTo>
                  <a:cubicBezTo>
                    <a:pt x="198" y="78"/>
                    <a:pt x="198" y="77"/>
                    <a:pt x="197" y="76"/>
                  </a:cubicBezTo>
                  <a:cubicBezTo>
                    <a:pt x="194" y="74"/>
                    <a:pt x="194" y="74"/>
                    <a:pt x="194" y="74"/>
                  </a:cubicBezTo>
                  <a:cubicBezTo>
                    <a:pt x="189" y="75"/>
                    <a:pt x="183" y="76"/>
                    <a:pt x="178" y="75"/>
                  </a:cubicBezTo>
                  <a:cubicBezTo>
                    <a:pt x="125" y="65"/>
                    <a:pt x="125" y="65"/>
                    <a:pt x="125" y="65"/>
                  </a:cubicBezTo>
                  <a:cubicBezTo>
                    <a:pt x="120" y="64"/>
                    <a:pt x="118" y="58"/>
                    <a:pt x="120" y="54"/>
                  </a:cubicBezTo>
                  <a:cubicBezTo>
                    <a:pt x="122" y="52"/>
                    <a:pt x="123" y="50"/>
                    <a:pt x="125" y="48"/>
                  </a:cubicBezTo>
                  <a:cubicBezTo>
                    <a:pt x="126" y="46"/>
                    <a:pt x="126" y="43"/>
                    <a:pt x="123" y="41"/>
                  </a:cubicBezTo>
                  <a:cubicBezTo>
                    <a:pt x="68" y="4"/>
                    <a:pt x="68" y="4"/>
                    <a:pt x="68" y="4"/>
                  </a:cubicBezTo>
                  <a:cubicBezTo>
                    <a:pt x="66" y="2"/>
                    <a:pt x="63" y="3"/>
                    <a:pt x="62" y="5"/>
                  </a:cubicBezTo>
                  <a:cubicBezTo>
                    <a:pt x="62" y="5"/>
                    <a:pt x="62" y="5"/>
                    <a:pt x="62" y="5"/>
                  </a:cubicBezTo>
                  <a:cubicBezTo>
                    <a:pt x="60" y="8"/>
                    <a:pt x="56" y="9"/>
                    <a:pt x="53" y="7"/>
                  </a:cubicBezTo>
                  <a:cubicBezTo>
                    <a:pt x="38" y="0"/>
                    <a:pt x="19" y="5"/>
                    <a:pt x="9" y="20"/>
                  </a:cubicBezTo>
                  <a:cubicBezTo>
                    <a:pt x="0" y="34"/>
                    <a:pt x="2" y="53"/>
                    <a:pt x="15" y="65"/>
                  </a:cubicBezTo>
                  <a:cubicBezTo>
                    <a:pt x="17" y="67"/>
                    <a:pt x="17" y="71"/>
                    <a:pt x="15" y="73"/>
                  </a:cubicBezTo>
                  <a:cubicBezTo>
                    <a:pt x="15" y="73"/>
                    <a:pt x="15" y="73"/>
                    <a:pt x="15" y="73"/>
                  </a:cubicBezTo>
                  <a:cubicBezTo>
                    <a:pt x="15" y="75"/>
                    <a:pt x="14" y="76"/>
                    <a:pt x="15" y="77"/>
                  </a:cubicBezTo>
                  <a:cubicBezTo>
                    <a:pt x="15" y="78"/>
                    <a:pt x="16" y="80"/>
                    <a:pt x="17" y="80"/>
                  </a:cubicBezTo>
                  <a:cubicBezTo>
                    <a:pt x="72" y="117"/>
                    <a:pt x="72" y="117"/>
                    <a:pt x="72" y="117"/>
                  </a:cubicBezTo>
                  <a:cubicBezTo>
                    <a:pt x="74" y="119"/>
                    <a:pt x="77" y="118"/>
                    <a:pt x="79" y="116"/>
                  </a:cubicBezTo>
                  <a:cubicBezTo>
                    <a:pt x="87" y="104"/>
                    <a:pt x="87" y="104"/>
                    <a:pt x="87" y="104"/>
                  </a:cubicBezTo>
                  <a:cubicBezTo>
                    <a:pt x="91" y="97"/>
                    <a:pt x="99" y="93"/>
                    <a:pt x="108" y="92"/>
                  </a:cubicBezTo>
                  <a:cubicBezTo>
                    <a:pt x="170" y="89"/>
                    <a:pt x="170" y="89"/>
                    <a:pt x="170" y="89"/>
                  </a:cubicBezTo>
                  <a:cubicBezTo>
                    <a:pt x="174" y="89"/>
                    <a:pt x="179" y="91"/>
                    <a:pt x="181" y="94"/>
                  </a:cubicBezTo>
                  <a:cubicBezTo>
                    <a:pt x="183" y="96"/>
                    <a:pt x="186" y="95"/>
                    <a:pt x="188" y="93"/>
                  </a:cubicBezTo>
                  <a:lnTo>
                    <a:pt x="197" y="79"/>
                  </a:lnTo>
                  <a:close/>
                  <a:moveTo>
                    <a:pt x="18" y="26"/>
                  </a:moveTo>
                  <a:cubicBezTo>
                    <a:pt x="25" y="16"/>
                    <a:pt x="36" y="13"/>
                    <a:pt x="47" y="16"/>
                  </a:cubicBezTo>
                  <a:cubicBezTo>
                    <a:pt x="48" y="17"/>
                    <a:pt x="49" y="18"/>
                    <a:pt x="50" y="19"/>
                  </a:cubicBezTo>
                  <a:cubicBezTo>
                    <a:pt x="50" y="21"/>
                    <a:pt x="50" y="22"/>
                    <a:pt x="49" y="24"/>
                  </a:cubicBezTo>
                  <a:cubicBezTo>
                    <a:pt x="42" y="34"/>
                    <a:pt x="35" y="45"/>
                    <a:pt x="28" y="55"/>
                  </a:cubicBezTo>
                  <a:cubicBezTo>
                    <a:pt x="27" y="56"/>
                    <a:pt x="26" y="57"/>
                    <a:pt x="24" y="57"/>
                  </a:cubicBezTo>
                  <a:cubicBezTo>
                    <a:pt x="23" y="57"/>
                    <a:pt x="21" y="57"/>
                    <a:pt x="20" y="56"/>
                  </a:cubicBezTo>
                  <a:cubicBezTo>
                    <a:pt x="13" y="47"/>
                    <a:pt x="12" y="35"/>
                    <a:pt x="18" y="26"/>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p4"/>
            <p:cNvSpPr/>
            <p:nvPr/>
          </p:nvSpPr>
          <p:spPr>
            <a:xfrm>
              <a:off x="5214938" y="3829051"/>
              <a:ext cx="319088" cy="150813"/>
            </a:xfrm>
            <a:custGeom>
              <a:avLst/>
              <a:gdLst/>
              <a:ahLst/>
              <a:cxnLst/>
              <a:rect l="l" t="t" r="r" b="b"/>
              <a:pathLst>
                <a:path w="59" h="28" extrusionOk="0">
                  <a:moveTo>
                    <a:pt x="21" y="4"/>
                  </a:moveTo>
                  <a:cubicBezTo>
                    <a:pt x="22" y="4"/>
                    <a:pt x="22" y="4"/>
                    <a:pt x="23" y="4"/>
                  </a:cubicBezTo>
                  <a:cubicBezTo>
                    <a:pt x="35" y="1"/>
                    <a:pt x="35" y="1"/>
                    <a:pt x="35" y="1"/>
                  </a:cubicBezTo>
                  <a:cubicBezTo>
                    <a:pt x="39" y="0"/>
                    <a:pt x="44" y="2"/>
                    <a:pt x="47" y="5"/>
                  </a:cubicBezTo>
                  <a:cubicBezTo>
                    <a:pt x="52" y="10"/>
                    <a:pt x="59" y="18"/>
                    <a:pt x="56" y="20"/>
                  </a:cubicBezTo>
                  <a:cubicBezTo>
                    <a:pt x="53" y="23"/>
                    <a:pt x="45" y="16"/>
                    <a:pt x="41" y="12"/>
                  </a:cubicBezTo>
                  <a:cubicBezTo>
                    <a:pt x="39" y="11"/>
                    <a:pt x="37" y="10"/>
                    <a:pt x="36" y="11"/>
                  </a:cubicBezTo>
                  <a:cubicBezTo>
                    <a:pt x="33" y="12"/>
                    <a:pt x="33" y="12"/>
                    <a:pt x="33" y="12"/>
                  </a:cubicBezTo>
                  <a:cubicBezTo>
                    <a:pt x="27" y="15"/>
                    <a:pt x="23" y="19"/>
                    <a:pt x="19" y="24"/>
                  </a:cubicBezTo>
                  <a:cubicBezTo>
                    <a:pt x="18" y="28"/>
                    <a:pt x="18" y="28"/>
                    <a:pt x="18" y="28"/>
                  </a:cubicBezTo>
                  <a:cubicBezTo>
                    <a:pt x="2" y="14"/>
                    <a:pt x="2" y="14"/>
                    <a:pt x="2" y="14"/>
                  </a:cubicBezTo>
                  <a:cubicBezTo>
                    <a:pt x="1" y="13"/>
                    <a:pt x="0" y="10"/>
                    <a:pt x="1" y="8"/>
                  </a:cubicBezTo>
                  <a:cubicBezTo>
                    <a:pt x="6" y="2"/>
                    <a:pt x="6" y="2"/>
                    <a:pt x="6" y="2"/>
                  </a:cubicBezTo>
                  <a:cubicBezTo>
                    <a:pt x="7" y="0"/>
                    <a:pt x="9" y="0"/>
                    <a:pt x="11" y="0"/>
                  </a:cubicBezTo>
                  <a:lnTo>
                    <a:pt x="21" y="4"/>
                  </a:ln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1" name="Google Shape;411;p4"/>
            <p:cNvSpPr/>
            <p:nvPr/>
          </p:nvSpPr>
          <p:spPr>
            <a:xfrm>
              <a:off x="5338763" y="3894138"/>
              <a:ext cx="161925" cy="150813"/>
            </a:xfrm>
            <a:custGeom>
              <a:avLst/>
              <a:gdLst/>
              <a:ahLst/>
              <a:cxnLst/>
              <a:rect l="l" t="t" r="r" b="b"/>
              <a:pathLst>
                <a:path w="30" h="28" extrusionOk="0">
                  <a:moveTo>
                    <a:pt x="21" y="0"/>
                  </a:moveTo>
                  <a:cubicBezTo>
                    <a:pt x="20" y="0"/>
                    <a:pt x="18" y="0"/>
                    <a:pt x="15" y="2"/>
                  </a:cubicBezTo>
                  <a:cubicBezTo>
                    <a:pt x="15" y="3"/>
                    <a:pt x="15" y="3"/>
                    <a:pt x="14" y="4"/>
                  </a:cubicBezTo>
                  <a:cubicBezTo>
                    <a:pt x="14" y="5"/>
                    <a:pt x="13" y="6"/>
                    <a:pt x="11" y="6"/>
                  </a:cubicBezTo>
                  <a:cubicBezTo>
                    <a:pt x="10" y="7"/>
                    <a:pt x="9" y="7"/>
                    <a:pt x="8" y="8"/>
                  </a:cubicBezTo>
                  <a:cubicBezTo>
                    <a:pt x="6" y="10"/>
                    <a:pt x="5" y="12"/>
                    <a:pt x="4" y="14"/>
                  </a:cubicBezTo>
                  <a:cubicBezTo>
                    <a:pt x="4" y="16"/>
                    <a:pt x="3" y="18"/>
                    <a:pt x="2" y="19"/>
                  </a:cubicBezTo>
                  <a:cubicBezTo>
                    <a:pt x="1" y="20"/>
                    <a:pt x="0" y="21"/>
                    <a:pt x="0" y="23"/>
                  </a:cubicBezTo>
                  <a:cubicBezTo>
                    <a:pt x="0" y="25"/>
                    <a:pt x="3" y="28"/>
                    <a:pt x="5" y="28"/>
                  </a:cubicBezTo>
                  <a:cubicBezTo>
                    <a:pt x="7" y="28"/>
                    <a:pt x="9" y="26"/>
                    <a:pt x="10" y="25"/>
                  </a:cubicBezTo>
                  <a:cubicBezTo>
                    <a:pt x="10" y="24"/>
                    <a:pt x="11" y="23"/>
                    <a:pt x="12" y="23"/>
                  </a:cubicBezTo>
                  <a:cubicBezTo>
                    <a:pt x="12" y="23"/>
                    <a:pt x="12" y="23"/>
                    <a:pt x="12" y="23"/>
                  </a:cubicBezTo>
                  <a:cubicBezTo>
                    <a:pt x="14" y="22"/>
                    <a:pt x="14" y="21"/>
                    <a:pt x="15" y="20"/>
                  </a:cubicBezTo>
                  <a:cubicBezTo>
                    <a:pt x="15" y="18"/>
                    <a:pt x="16" y="17"/>
                    <a:pt x="17" y="17"/>
                  </a:cubicBezTo>
                  <a:cubicBezTo>
                    <a:pt x="18" y="17"/>
                    <a:pt x="20" y="16"/>
                    <a:pt x="21" y="15"/>
                  </a:cubicBezTo>
                  <a:cubicBezTo>
                    <a:pt x="22" y="14"/>
                    <a:pt x="22" y="13"/>
                    <a:pt x="23" y="13"/>
                  </a:cubicBezTo>
                  <a:cubicBezTo>
                    <a:pt x="23" y="11"/>
                    <a:pt x="24" y="10"/>
                    <a:pt x="25" y="10"/>
                  </a:cubicBezTo>
                  <a:cubicBezTo>
                    <a:pt x="26" y="10"/>
                    <a:pt x="28" y="9"/>
                    <a:pt x="28" y="8"/>
                  </a:cubicBezTo>
                  <a:cubicBezTo>
                    <a:pt x="30" y="4"/>
                    <a:pt x="24" y="0"/>
                    <a:pt x="21" y="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2" name="Google Shape;412;p4"/>
            <p:cNvSpPr/>
            <p:nvPr/>
          </p:nvSpPr>
          <p:spPr>
            <a:xfrm>
              <a:off x="4491038" y="2700338"/>
              <a:ext cx="800100" cy="1225550"/>
            </a:xfrm>
            <a:custGeom>
              <a:avLst/>
              <a:gdLst/>
              <a:ahLst/>
              <a:cxnLst/>
              <a:rect l="l" t="t" r="r" b="b"/>
              <a:pathLst>
                <a:path w="148" h="227" extrusionOk="0">
                  <a:moveTo>
                    <a:pt x="7" y="29"/>
                  </a:moveTo>
                  <a:cubicBezTo>
                    <a:pt x="5" y="22"/>
                    <a:pt x="0" y="4"/>
                    <a:pt x="2" y="0"/>
                  </a:cubicBezTo>
                  <a:cubicBezTo>
                    <a:pt x="2" y="0"/>
                    <a:pt x="24" y="3"/>
                    <a:pt x="34" y="19"/>
                  </a:cubicBezTo>
                  <a:cubicBezTo>
                    <a:pt x="44" y="38"/>
                    <a:pt x="60" y="102"/>
                    <a:pt x="66" y="131"/>
                  </a:cubicBezTo>
                  <a:cubicBezTo>
                    <a:pt x="68" y="140"/>
                    <a:pt x="73" y="147"/>
                    <a:pt x="80" y="153"/>
                  </a:cubicBezTo>
                  <a:cubicBezTo>
                    <a:pt x="148" y="209"/>
                    <a:pt x="148" y="209"/>
                    <a:pt x="148" y="209"/>
                  </a:cubicBezTo>
                  <a:cubicBezTo>
                    <a:pt x="147" y="216"/>
                    <a:pt x="144" y="222"/>
                    <a:pt x="138" y="227"/>
                  </a:cubicBezTo>
                  <a:cubicBezTo>
                    <a:pt x="48" y="175"/>
                    <a:pt x="48" y="175"/>
                    <a:pt x="48" y="175"/>
                  </a:cubicBezTo>
                  <a:cubicBezTo>
                    <a:pt x="29" y="167"/>
                    <a:pt x="15" y="48"/>
                    <a:pt x="7" y="29"/>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3" name="Google Shape;413;p4"/>
            <p:cNvSpPr/>
            <p:nvPr/>
          </p:nvSpPr>
          <p:spPr>
            <a:xfrm>
              <a:off x="4484688" y="2693988"/>
              <a:ext cx="325438" cy="604838"/>
            </a:xfrm>
            <a:custGeom>
              <a:avLst/>
              <a:gdLst/>
              <a:ahLst/>
              <a:cxnLst/>
              <a:rect l="l" t="t" r="r" b="b"/>
              <a:pathLst>
                <a:path w="60" h="112" extrusionOk="0">
                  <a:moveTo>
                    <a:pt x="27" y="112"/>
                  </a:moveTo>
                  <a:cubicBezTo>
                    <a:pt x="39" y="111"/>
                    <a:pt x="51" y="106"/>
                    <a:pt x="60" y="91"/>
                  </a:cubicBezTo>
                  <a:cubicBezTo>
                    <a:pt x="53" y="62"/>
                    <a:pt x="43" y="32"/>
                    <a:pt x="37" y="20"/>
                  </a:cubicBezTo>
                  <a:cubicBezTo>
                    <a:pt x="27" y="0"/>
                    <a:pt x="3" y="1"/>
                    <a:pt x="3" y="1"/>
                  </a:cubicBezTo>
                  <a:cubicBezTo>
                    <a:pt x="0" y="5"/>
                    <a:pt x="7" y="23"/>
                    <a:pt x="10" y="29"/>
                  </a:cubicBezTo>
                  <a:cubicBezTo>
                    <a:pt x="14" y="40"/>
                    <a:pt x="19" y="77"/>
                    <a:pt x="27" y="112"/>
                  </a:cubicBezTo>
                  <a:close/>
                </a:path>
              </a:pathLst>
            </a:cu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4" name="Google Shape;414;p4"/>
            <p:cNvSpPr/>
            <p:nvPr/>
          </p:nvSpPr>
          <p:spPr>
            <a:xfrm>
              <a:off x="4484688" y="2678113"/>
              <a:ext cx="217488" cy="620713"/>
            </a:xfrm>
            <a:custGeom>
              <a:avLst/>
              <a:gdLst/>
              <a:ahLst/>
              <a:cxnLst/>
              <a:rect l="l" t="t" r="r" b="b"/>
              <a:pathLst>
                <a:path w="40" h="115" extrusionOk="0">
                  <a:moveTo>
                    <a:pt x="27" y="115"/>
                  </a:moveTo>
                  <a:cubicBezTo>
                    <a:pt x="35" y="115"/>
                    <a:pt x="40" y="112"/>
                    <a:pt x="40" y="112"/>
                  </a:cubicBezTo>
                  <a:cubicBezTo>
                    <a:pt x="33" y="89"/>
                    <a:pt x="26" y="30"/>
                    <a:pt x="24" y="22"/>
                  </a:cubicBezTo>
                  <a:cubicBezTo>
                    <a:pt x="20" y="0"/>
                    <a:pt x="2" y="7"/>
                    <a:pt x="2" y="7"/>
                  </a:cubicBezTo>
                  <a:cubicBezTo>
                    <a:pt x="0" y="11"/>
                    <a:pt x="7" y="26"/>
                    <a:pt x="10" y="32"/>
                  </a:cubicBezTo>
                  <a:cubicBezTo>
                    <a:pt x="14" y="43"/>
                    <a:pt x="19" y="80"/>
                    <a:pt x="27" y="115"/>
                  </a:cubicBezTo>
                  <a:close/>
                </a:path>
              </a:pathLst>
            </a:custGeom>
            <a:solidFill>
              <a:srgbClr val="4A4A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5" name="Google Shape;415;p4"/>
            <p:cNvSpPr/>
            <p:nvPr/>
          </p:nvSpPr>
          <p:spPr>
            <a:xfrm>
              <a:off x="3949700" y="2657476"/>
              <a:ext cx="708025" cy="1160463"/>
            </a:xfrm>
            <a:custGeom>
              <a:avLst/>
              <a:gdLst/>
              <a:ahLst/>
              <a:cxnLst/>
              <a:rect l="l" t="t" r="r" b="b"/>
              <a:pathLst>
                <a:path w="131" h="215" extrusionOk="0">
                  <a:moveTo>
                    <a:pt x="131" y="215"/>
                  </a:moveTo>
                  <a:cubicBezTo>
                    <a:pt x="121" y="24"/>
                    <a:pt x="121" y="24"/>
                    <a:pt x="121" y="24"/>
                  </a:cubicBezTo>
                  <a:cubicBezTo>
                    <a:pt x="120" y="16"/>
                    <a:pt x="114" y="10"/>
                    <a:pt x="106" y="9"/>
                  </a:cubicBezTo>
                  <a:cubicBezTo>
                    <a:pt x="41" y="0"/>
                    <a:pt x="41" y="0"/>
                    <a:pt x="41" y="0"/>
                  </a:cubicBezTo>
                  <a:cubicBezTo>
                    <a:pt x="0" y="212"/>
                    <a:pt x="0" y="212"/>
                    <a:pt x="0" y="212"/>
                  </a:cubicBezTo>
                  <a:lnTo>
                    <a:pt x="131" y="215"/>
                  </a:ln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6" name="Google Shape;416;p4"/>
            <p:cNvSpPr/>
            <p:nvPr/>
          </p:nvSpPr>
          <p:spPr>
            <a:xfrm>
              <a:off x="4344988" y="5475288"/>
              <a:ext cx="339725" cy="334963"/>
            </a:xfrm>
            <a:custGeom>
              <a:avLst/>
              <a:gdLst/>
              <a:ahLst/>
              <a:cxnLst/>
              <a:rect l="l" t="t" r="r" b="b"/>
              <a:pathLst>
                <a:path w="63" h="62" extrusionOk="0">
                  <a:moveTo>
                    <a:pt x="5" y="7"/>
                  </a:moveTo>
                  <a:cubicBezTo>
                    <a:pt x="6" y="30"/>
                    <a:pt x="6" y="30"/>
                    <a:pt x="6" y="30"/>
                  </a:cubicBezTo>
                  <a:cubicBezTo>
                    <a:pt x="6" y="35"/>
                    <a:pt x="5" y="39"/>
                    <a:pt x="4" y="44"/>
                  </a:cubicBezTo>
                  <a:cubicBezTo>
                    <a:pt x="2" y="51"/>
                    <a:pt x="2" y="51"/>
                    <a:pt x="2" y="51"/>
                  </a:cubicBezTo>
                  <a:cubicBezTo>
                    <a:pt x="0" y="57"/>
                    <a:pt x="4" y="62"/>
                    <a:pt x="10" y="62"/>
                  </a:cubicBezTo>
                  <a:cubicBezTo>
                    <a:pt x="26" y="62"/>
                    <a:pt x="53" y="62"/>
                    <a:pt x="60" y="62"/>
                  </a:cubicBezTo>
                  <a:cubicBezTo>
                    <a:pt x="61" y="62"/>
                    <a:pt x="62" y="62"/>
                    <a:pt x="62" y="60"/>
                  </a:cubicBezTo>
                  <a:cubicBezTo>
                    <a:pt x="63" y="54"/>
                    <a:pt x="43" y="49"/>
                    <a:pt x="29" y="44"/>
                  </a:cubicBezTo>
                  <a:cubicBezTo>
                    <a:pt x="18" y="39"/>
                    <a:pt x="18" y="19"/>
                    <a:pt x="19" y="8"/>
                  </a:cubicBezTo>
                  <a:cubicBezTo>
                    <a:pt x="20" y="3"/>
                    <a:pt x="16" y="0"/>
                    <a:pt x="12" y="0"/>
                  </a:cubicBezTo>
                  <a:cubicBezTo>
                    <a:pt x="12" y="0"/>
                    <a:pt x="12" y="0"/>
                    <a:pt x="12" y="0"/>
                  </a:cubicBezTo>
                  <a:cubicBezTo>
                    <a:pt x="8" y="0"/>
                    <a:pt x="5" y="3"/>
                    <a:pt x="5" y="7"/>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7" name="Google Shape;417;p4"/>
            <p:cNvSpPr/>
            <p:nvPr/>
          </p:nvSpPr>
          <p:spPr>
            <a:xfrm>
              <a:off x="3744913" y="5443538"/>
              <a:ext cx="312738" cy="377825"/>
            </a:xfrm>
            <a:custGeom>
              <a:avLst/>
              <a:gdLst/>
              <a:ahLst/>
              <a:cxnLst/>
              <a:rect l="l" t="t" r="r" b="b"/>
              <a:pathLst>
                <a:path w="58" h="70" extrusionOk="0">
                  <a:moveTo>
                    <a:pt x="18" y="7"/>
                  </a:moveTo>
                  <a:cubicBezTo>
                    <a:pt x="11" y="33"/>
                    <a:pt x="11" y="33"/>
                    <a:pt x="11" y="33"/>
                  </a:cubicBezTo>
                  <a:cubicBezTo>
                    <a:pt x="10" y="34"/>
                    <a:pt x="10" y="35"/>
                    <a:pt x="9" y="36"/>
                  </a:cubicBezTo>
                  <a:cubicBezTo>
                    <a:pt x="3" y="44"/>
                    <a:pt x="3" y="44"/>
                    <a:pt x="3" y="44"/>
                  </a:cubicBezTo>
                  <a:cubicBezTo>
                    <a:pt x="0" y="50"/>
                    <a:pt x="2" y="57"/>
                    <a:pt x="9" y="59"/>
                  </a:cubicBezTo>
                  <a:cubicBezTo>
                    <a:pt x="9" y="59"/>
                    <a:pt x="20" y="63"/>
                    <a:pt x="31" y="66"/>
                  </a:cubicBezTo>
                  <a:cubicBezTo>
                    <a:pt x="43" y="70"/>
                    <a:pt x="58" y="67"/>
                    <a:pt x="58" y="64"/>
                  </a:cubicBezTo>
                  <a:cubicBezTo>
                    <a:pt x="58" y="57"/>
                    <a:pt x="52" y="63"/>
                    <a:pt x="41" y="55"/>
                  </a:cubicBezTo>
                  <a:cubicBezTo>
                    <a:pt x="37" y="53"/>
                    <a:pt x="33" y="50"/>
                    <a:pt x="30" y="48"/>
                  </a:cubicBezTo>
                  <a:cubicBezTo>
                    <a:pt x="21" y="40"/>
                    <a:pt x="29" y="22"/>
                    <a:pt x="35" y="11"/>
                  </a:cubicBezTo>
                  <a:cubicBezTo>
                    <a:pt x="37" y="7"/>
                    <a:pt x="35" y="3"/>
                    <a:pt x="30" y="2"/>
                  </a:cubicBezTo>
                  <a:cubicBezTo>
                    <a:pt x="28" y="1"/>
                    <a:pt x="28" y="1"/>
                    <a:pt x="28" y="1"/>
                  </a:cubicBezTo>
                  <a:cubicBezTo>
                    <a:pt x="24" y="0"/>
                    <a:pt x="20" y="3"/>
                    <a:pt x="18" y="7"/>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8" name="Google Shape;418;p4"/>
            <p:cNvSpPr/>
            <p:nvPr/>
          </p:nvSpPr>
          <p:spPr>
            <a:xfrm>
              <a:off x="4230688" y="3813176"/>
              <a:ext cx="492125" cy="1781175"/>
            </a:xfrm>
            <a:custGeom>
              <a:avLst/>
              <a:gdLst/>
              <a:ahLst/>
              <a:cxnLst/>
              <a:rect l="l" t="t" r="r" b="b"/>
              <a:pathLst>
                <a:path w="91" h="330" extrusionOk="0">
                  <a:moveTo>
                    <a:pt x="0" y="2"/>
                  </a:moveTo>
                  <a:cubicBezTo>
                    <a:pt x="74" y="0"/>
                    <a:pt x="74" y="0"/>
                    <a:pt x="74" y="0"/>
                  </a:cubicBezTo>
                  <a:cubicBezTo>
                    <a:pt x="74" y="0"/>
                    <a:pt x="91" y="91"/>
                    <a:pt x="70" y="205"/>
                  </a:cubicBezTo>
                  <a:cubicBezTo>
                    <a:pt x="59" y="258"/>
                    <a:pt x="42" y="327"/>
                    <a:pt x="42" y="327"/>
                  </a:cubicBezTo>
                  <a:cubicBezTo>
                    <a:pt x="36" y="329"/>
                    <a:pt x="31" y="330"/>
                    <a:pt x="25" y="329"/>
                  </a:cubicBezTo>
                  <a:cubicBezTo>
                    <a:pt x="25" y="329"/>
                    <a:pt x="24" y="284"/>
                    <a:pt x="23" y="235"/>
                  </a:cubicBezTo>
                  <a:cubicBezTo>
                    <a:pt x="22" y="189"/>
                    <a:pt x="22" y="139"/>
                    <a:pt x="19" y="123"/>
                  </a:cubicBezTo>
                  <a:cubicBezTo>
                    <a:pt x="13" y="89"/>
                    <a:pt x="0" y="2"/>
                    <a:pt x="0" y="2"/>
                  </a:cubicBezTo>
                  <a:close/>
                </a:path>
              </a:pathLst>
            </a:custGeom>
            <a:solidFill>
              <a:srgbClr val="646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19" name="Google Shape;419;p4"/>
            <p:cNvSpPr/>
            <p:nvPr/>
          </p:nvSpPr>
          <p:spPr>
            <a:xfrm>
              <a:off x="4230688" y="3736976"/>
              <a:ext cx="265113" cy="869950"/>
            </a:xfrm>
            <a:custGeom>
              <a:avLst/>
              <a:gdLst/>
              <a:ahLst/>
              <a:cxnLst/>
              <a:rect l="l" t="t" r="r" b="b"/>
              <a:pathLst>
                <a:path w="49" h="161" extrusionOk="0">
                  <a:moveTo>
                    <a:pt x="29" y="135"/>
                  </a:moveTo>
                  <a:cubicBezTo>
                    <a:pt x="49" y="84"/>
                    <a:pt x="35" y="5"/>
                    <a:pt x="35" y="5"/>
                  </a:cubicBezTo>
                  <a:cubicBezTo>
                    <a:pt x="0" y="0"/>
                    <a:pt x="0" y="0"/>
                    <a:pt x="0" y="0"/>
                  </a:cubicBezTo>
                  <a:cubicBezTo>
                    <a:pt x="0" y="0"/>
                    <a:pt x="13" y="88"/>
                    <a:pt x="19" y="121"/>
                  </a:cubicBezTo>
                  <a:cubicBezTo>
                    <a:pt x="21" y="132"/>
                    <a:pt x="19" y="161"/>
                    <a:pt x="29" y="135"/>
                  </a:cubicBezTo>
                  <a:close/>
                </a:path>
              </a:pathLst>
            </a:custGeom>
            <a:solidFill>
              <a:srgbClr val="5159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0" name="Google Shape;420;p4"/>
            <p:cNvSpPr/>
            <p:nvPr/>
          </p:nvSpPr>
          <p:spPr>
            <a:xfrm>
              <a:off x="3821113" y="3660776"/>
              <a:ext cx="550863" cy="1917700"/>
            </a:xfrm>
            <a:custGeom>
              <a:avLst/>
              <a:gdLst/>
              <a:ahLst/>
              <a:cxnLst/>
              <a:rect l="l" t="t" r="r" b="b"/>
              <a:pathLst>
                <a:path w="102" h="355" extrusionOk="0">
                  <a:moveTo>
                    <a:pt x="87" y="32"/>
                  </a:moveTo>
                  <a:cubicBezTo>
                    <a:pt x="96" y="80"/>
                    <a:pt x="102" y="186"/>
                    <a:pt x="87" y="222"/>
                  </a:cubicBezTo>
                  <a:cubicBezTo>
                    <a:pt x="59" y="294"/>
                    <a:pt x="15" y="355"/>
                    <a:pt x="15" y="355"/>
                  </a:cubicBezTo>
                  <a:cubicBezTo>
                    <a:pt x="9" y="355"/>
                    <a:pt x="5" y="354"/>
                    <a:pt x="0" y="350"/>
                  </a:cubicBezTo>
                  <a:cubicBezTo>
                    <a:pt x="0" y="350"/>
                    <a:pt x="7" y="320"/>
                    <a:pt x="17" y="284"/>
                  </a:cubicBezTo>
                  <a:cubicBezTo>
                    <a:pt x="28" y="243"/>
                    <a:pt x="42" y="195"/>
                    <a:pt x="38" y="170"/>
                  </a:cubicBezTo>
                  <a:cubicBezTo>
                    <a:pt x="31" y="123"/>
                    <a:pt x="22" y="61"/>
                    <a:pt x="24" y="31"/>
                  </a:cubicBezTo>
                  <a:cubicBezTo>
                    <a:pt x="27" y="0"/>
                    <a:pt x="83" y="7"/>
                    <a:pt x="87" y="32"/>
                  </a:cubicBezTo>
                  <a:close/>
                </a:path>
              </a:pathLst>
            </a:custGeom>
            <a:solidFill>
              <a:srgbClr val="6469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1" name="Google Shape;421;p4"/>
            <p:cNvSpPr/>
            <p:nvPr/>
          </p:nvSpPr>
          <p:spPr>
            <a:xfrm>
              <a:off x="3944938" y="2651126"/>
              <a:ext cx="762000" cy="1355725"/>
            </a:xfrm>
            <a:custGeom>
              <a:avLst/>
              <a:gdLst/>
              <a:ahLst/>
              <a:cxnLst/>
              <a:rect l="l" t="t" r="r" b="b"/>
              <a:pathLst>
                <a:path w="141" h="251" extrusionOk="0">
                  <a:moveTo>
                    <a:pt x="88" y="251"/>
                  </a:moveTo>
                  <a:cubicBezTo>
                    <a:pt x="110" y="251"/>
                    <a:pt x="123" y="248"/>
                    <a:pt x="131" y="245"/>
                  </a:cubicBezTo>
                  <a:cubicBezTo>
                    <a:pt x="137" y="243"/>
                    <a:pt x="141" y="236"/>
                    <a:pt x="140" y="230"/>
                  </a:cubicBezTo>
                  <a:cubicBezTo>
                    <a:pt x="123" y="19"/>
                    <a:pt x="123" y="19"/>
                    <a:pt x="123" y="19"/>
                  </a:cubicBezTo>
                  <a:cubicBezTo>
                    <a:pt x="123" y="14"/>
                    <a:pt x="117" y="11"/>
                    <a:pt x="112" y="10"/>
                  </a:cubicBezTo>
                  <a:cubicBezTo>
                    <a:pt x="42" y="0"/>
                    <a:pt x="42" y="0"/>
                    <a:pt x="42" y="0"/>
                  </a:cubicBezTo>
                  <a:cubicBezTo>
                    <a:pt x="1" y="208"/>
                    <a:pt x="1" y="208"/>
                    <a:pt x="1" y="208"/>
                  </a:cubicBezTo>
                  <a:cubicBezTo>
                    <a:pt x="0" y="217"/>
                    <a:pt x="3" y="225"/>
                    <a:pt x="11" y="229"/>
                  </a:cubicBezTo>
                  <a:cubicBezTo>
                    <a:pt x="26" y="238"/>
                    <a:pt x="54" y="251"/>
                    <a:pt x="88" y="251"/>
                  </a:cubicBezTo>
                  <a:close/>
                </a:path>
              </a:pathLst>
            </a:cu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p4"/>
            <p:cNvSpPr/>
            <p:nvPr/>
          </p:nvSpPr>
          <p:spPr>
            <a:xfrm>
              <a:off x="3798888" y="3990976"/>
              <a:ext cx="146050" cy="323850"/>
            </a:xfrm>
            <a:custGeom>
              <a:avLst/>
              <a:gdLst/>
              <a:ahLst/>
              <a:cxnLst/>
              <a:rect l="l" t="t" r="r" b="b"/>
              <a:pathLst>
                <a:path w="27" h="60" extrusionOk="0">
                  <a:moveTo>
                    <a:pt x="25" y="38"/>
                  </a:moveTo>
                  <a:cubicBezTo>
                    <a:pt x="23" y="33"/>
                    <a:pt x="23" y="28"/>
                    <a:pt x="22" y="26"/>
                  </a:cubicBezTo>
                  <a:cubicBezTo>
                    <a:pt x="22" y="25"/>
                    <a:pt x="20" y="23"/>
                    <a:pt x="20" y="23"/>
                  </a:cubicBezTo>
                  <a:cubicBezTo>
                    <a:pt x="19" y="21"/>
                    <a:pt x="17" y="18"/>
                    <a:pt x="17" y="16"/>
                  </a:cubicBezTo>
                  <a:cubicBezTo>
                    <a:pt x="17" y="7"/>
                    <a:pt x="17" y="7"/>
                    <a:pt x="17" y="7"/>
                  </a:cubicBezTo>
                  <a:cubicBezTo>
                    <a:pt x="17" y="3"/>
                    <a:pt x="15" y="0"/>
                    <a:pt x="10" y="0"/>
                  </a:cubicBezTo>
                  <a:cubicBezTo>
                    <a:pt x="10" y="0"/>
                    <a:pt x="10" y="0"/>
                    <a:pt x="10" y="0"/>
                  </a:cubicBezTo>
                  <a:cubicBezTo>
                    <a:pt x="6" y="0"/>
                    <a:pt x="4" y="4"/>
                    <a:pt x="4" y="8"/>
                  </a:cubicBezTo>
                  <a:cubicBezTo>
                    <a:pt x="4" y="15"/>
                    <a:pt x="4" y="15"/>
                    <a:pt x="4" y="15"/>
                  </a:cubicBezTo>
                  <a:cubicBezTo>
                    <a:pt x="5" y="18"/>
                    <a:pt x="3" y="22"/>
                    <a:pt x="2" y="25"/>
                  </a:cubicBezTo>
                  <a:cubicBezTo>
                    <a:pt x="0" y="32"/>
                    <a:pt x="2" y="41"/>
                    <a:pt x="4" y="47"/>
                  </a:cubicBezTo>
                  <a:cubicBezTo>
                    <a:pt x="5" y="52"/>
                    <a:pt x="11" y="54"/>
                    <a:pt x="18" y="57"/>
                  </a:cubicBezTo>
                  <a:cubicBezTo>
                    <a:pt x="22" y="59"/>
                    <a:pt x="27" y="60"/>
                    <a:pt x="25" y="55"/>
                  </a:cubicBezTo>
                  <a:cubicBezTo>
                    <a:pt x="23" y="52"/>
                    <a:pt x="13" y="47"/>
                    <a:pt x="16" y="35"/>
                  </a:cubicBezTo>
                  <a:cubicBezTo>
                    <a:pt x="16" y="35"/>
                    <a:pt x="16" y="33"/>
                    <a:pt x="17" y="33"/>
                  </a:cubicBezTo>
                  <a:cubicBezTo>
                    <a:pt x="19" y="33"/>
                    <a:pt x="20" y="38"/>
                    <a:pt x="21" y="40"/>
                  </a:cubicBezTo>
                  <a:cubicBezTo>
                    <a:pt x="22" y="43"/>
                    <a:pt x="24" y="45"/>
                    <a:pt x="26" y="44"/>
                  </a:cubicBezTo>
                  <a:cubicBezTo>
                    <a:pt x="27" y="44"/>
                    <a:pt x="25" y="42"/>
                    <a:pt x="25" y="38"/>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p4"/>
            <p:cNvSpPr/>
            <p:nvPr/>
          </p:nvSpPr>
          <p:spPr>
            <a:xfrm>
              <a:off x="3740150" y="2608263"/>
              <a:ext cx="534988" cy="1457325"/>
            </a:xfrm>
            <a:custGeom>
              <a:avLst/>
              <a:gdLst/>
              <a:ahLst/>
              <a:cxnLst/>
              <a:rect l="l" t="t" r="r" b="b"/>
              <a:pathLst>
                <a:path w="99" h="270" extrusionOk="0">
                  <a:moveTo>
                    <a:pt x="68" y="14"/>
                  </a:moveTo>
                  <a:cubicBezTo>
                    <a:pt x="68" y="14"/>
                    <a:pt x="0" y="106"/>
                    <a:pt x="0" y="157"/>
                  </a:cubicBezTo>
                  <a:cubicBezTo>
                    <a:pt x="0" y="192"/>
                    <a:pt x="15" y="269"/>
                    <a:pt x="15" y="269"/>
                  </a:cubicBezTo>
                  <a:cubicBezTo>
                    <a:pt x="15" y="269"/>
                    <a:pt x="18" y="270"/>
                    <a:pt x="22" y="270"/>
                  </a:cubicBezTo>
                  <a:cubicBezTo>
                    <a:pt x="25" y="270"/>
                    <a:pt x="28" y="268"/>
                    <a:pt x="28" y="268"/>
                  </a:cubicBezTo>
                  <a:cubicBezTo>
                    <a:pt x="28" y="268"/>
                    <a:pt x="28" y="170"/>
                    <a:pt x="34" y="153"/>
                  </a:cubicBezTo>
                  <a:cubicBezTo>
                    <a:pt x="40" y="136"/>
                    <a:pt x="96" y="53"/>
                    <a:pt x="98" y="35"/>
                  </a:cubicBezTo>
                  <a:cubicBezTo>
                    <a:pt x="99" y="16"/>
                    <a:pt x="85" y="0"/>
                    <a:pt x="68" y="14"/>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p4"/>
            <p:cNvSpPr/>
            <p:nvPr/>
          </p:nvSpPr>
          <p:spPr>
            <a:xfrm>
              <a:off x="3836988" y="2603501"/>
              <a:ext cx="447675" cy="614363"/>
            </a:xfrm>
            <a:custGeom>
              <a:avLst/>
              <a:gdLst/>
              <a:ahLst/>
              <a:cxnLst/>
              <a:rect l="l" t="t" r="r" b="b"/>
              <a:pathLst>
                <a:path w="83" h="114" extrusionOk="0">
                  <a:moveTo>
                    <a:pt x="42" y="110"/>
                  </a:moveTo>
                  <a:cubicBezTo>
                    <a:pt x="60" y="80"/>
                    <a:pt x="81" y="44"/>
                    <a:pt x="82" y="33"/>
                  </a:cubicBezTo>
                  <a:cubicBezTo>
                    <a:pt x="83" y="14"/>
                    <a:pt x="60" y="0"/>
                    <a:pt x="48" y="15"/>
                  </a:cubicBezTo>
                  <a:cubicBezTo>
                    <a:pt x="48" y="15"/>
                    <a:pt x="21" y="51"/>
                    <a:pt x="0" y="92"/>
                  </a:cubicBezTo>
                  <a:cubicBezTo>
                    <a:pt x="11" y="105"/>
                    <a:pt x="23" y="114"/>
                    <a:pt x="42" y="110"/>
                  </a:cubicBezTo>
                  <a:close/>
                </a:path>
              </a:pathLst>
            </a:custGeom>
            <a:solidFill>
              <a:srgbClr val="5E5DB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5" name="Google Shape;425;p4"/>
            <p:cNvSpPr/>
            <p:nvPr/>
          </p:nvSpPr>
          <p:spPr>
            <a:xfrm>
              <a:off x="4144963" y="2219326"/>
              <a:ext cx="276225" cy="377825"/>
            </a:xfrm>
            <a:custGeom>
              <a:avLst/>
              <a:gdLst/>
              <a:ahLst/>
              <a:cxnLst/>
              <a:rect l="l" t="t" r="r" b="b"/>
              <a:pathLst>
                <a:path w="51" h="70" extrusionOk="0">
                  <a:moveTo>
                    <a:pt x="13" y="4"/>
                  </a:moveTo>
                  <a:cubicBezTo>
                    <a:pt x="13" y="4"/>
                    <a:pt x="14" y="15"/>
                    <a:pt x="7" y="24"/>
                  </a:cubicBezTo>
                  <a:cubicBezTo>
                    <a:pt x="0" y="33"/>
                    <a:pt x="11" y="41"/>
                    <a:pt x="13" y="46"/>
                  </a:cubicBezTo>
                  <a:cubicBezTo>
                    <a:pt x="15" y="52"/>
                    <a:pt x="12" y="61"/>
                    <a:pt x="19" y="65"/>
                  </a:cubicBezTo>
                  <a:cubicBezTo>
                    <a:pt x="26" y="69"/>
                    <a:pt x="45" y="70"/>
                    <a:pt x="48" y="63"/>
                  </a:cubicBezTo>
                  <a:cubicBezTo>
                    <a:pt x="51" y="56"/>
                    <a:pt x="35" y="0"/>
                    <a:pt x="13" y="4"/>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6" name="Google Shape;426;p4"/>
            <p:cNvSpPr/>
            <p:nvPr/>
          </p:nvSpPr>
          <p:spPr>
            <a:xfrm>
              <a:off x="4214813" y="2127251"/>
              <a:ext cx="422275" cy="442913"/>
            </a:xfrm>
            <a:custGeom>
              <a:avLst/>
              <a:gdLst/>
              <a:ahLst/>
              <a:cxnLst/>
              <a:rect l="l" t="t" r="r" b="b"/>
              <a:pathLst>
                <a:path w="78" h="82" extrusionOk="0">
                  <a:moveTo>
                    <a:pt x="77" y="36"/>
                  </a:moveTo>
                  <a:cubicBezTo>
                    <a:pt x="78" y="75"/>
                    <a:pt x="42" y="82"/>
                    <a:pt x="22" y="82"/>
                  </a:cubicBezTo>
                  <a:cubicBezTo>
                    <a:pt x="1" y="82"/>
                    <a:pt x="0" y="36"/>
                    <a:pt x="0" y="19"/>
                  </a:cubicBezTo>
                  <a:cubicBezTo>
                    <a:pt x="0" y="3"/>
                    <a:pt x="16" y="0"/>
                    <a:pt x="37" y="0"/>
                  </a:cubicBezTo>
                  <a:cubicBezTo>
                    <a:pt x="54" y="0"/>
                    <a:pt x="69" y="13"/>
                    <a:pt x="75" y="25"/>
                  </a:cubicBezTo>
                  <a:cubicBezTo>
                    <a:pt x="77" y="28"/>
                    <a:pt x="77" y="33"/>
                    <a:pt x="77" y="36"/>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7" name="Google Shape;427;p4"/>
            <p:cNvSpPr/>
            <p:nvPr/>
          </p:nvSpPr>
          <p:spPr>
            <a:xfrm>
              <a:off x="4295775" y="2208213"/>
              <a:ext cx="323850" cy="642938"/>
            </a:xfrm>
            <a:custGeom>
              <a:avLst/>
              <a:gdLst/>
              <a:ahLst/>
              <a:cxnLst/>
              <a:rect l="l" t="t" r="r" b="b"/>
              <a:pathLst>
                <a:path w="60" h="119" extrusionOk="0">
                  <a:moveTo>
                    <a:pt x="23" y="0"/>
                  </a:moveTo>
                  <a:cubicBezTo>
                    <a:pt x="6" y="0"/>
                    <a:pt x="0" y="12"/>
                    <a:pt x="0" y="35"/>
                  </a:cubicBezTo>
                  <a:cubicBezTo>
                    <a:pt x="0" y="44"/>
                    <a:pt x="2" y="50"/>
                    <a:pt x="5" y="55"/>
                  </a:cubicBezTo>
                  <a:cubicBezTo>
                    <a:pt x="8" y="59"/>
                    <a:pt x="9" y="66"/>
                    <a:pt x="7" y="71"/>
                  </a:cubicBezTo>
                  <a:cubicBezTo>
                    <a:pt x="4" y="84"/>
                    <a:pt x="4" y="84"/>
                    <a:pt x="4" y="84"/>
                  </a:cubicBezTo>
                  <a:cubicBezTo>
                    <a:pt x="1" y="96"/>
                    <a:pt x="7" y="103"/>
                    <a:pt x="15" y="105"/>
                  </a:cubicBezTo>
                  <a:cubicBezTo>
                    <a:pt x="18" y="106"/>
                    <a:pt x="25" y="119"/>
                    <a:pt x="25" y="119"/>
                  </a:cubicBezTo>
                  <a:cubicBezTo>
                    <a:pt x="25" y="119"/>
                    <a:pt x="28" y="104"/>
                    <a:pt x="29" y="103"/>
                  </a:cubicBezTo>
                  <a:cubicBezTo>
                    <a:pt x="33" y="100"/>
                    <a:pt x="33" y="94"/>
                    <a:pt x="32" y="89"/>
                  </a:cubicBezTo>
                  <a:cubicBezTo>
                    <a:pt x="31" y="85"/>
                    <a:pt x="31" y="85"/>
                    <a:pt x="31" y="85"/>
                  </a:cubicBezTo>
                  <a:cubicBezTo>
                    <a:pt x="29" y="80"/>
                    <a:pt x="32" y="75"/>
                    <a:pt x="37" y="74"/>
                  </a:cubicBezTo>
                  <a:cubicBezTo>
                    <a:pt x="51" y="71"/>
                    <a:pt x="53" y="57"/>
                    <a:pt x="56" y="35"/>
                  </a:cubicBezTo>
                  <a:cubicBezTo>
                    <a:pt x="60" y="12"/>
                    <a:pt x="41" y="0"/>
                    <a:pt x="23" y="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8" name="Google Shape;428;p4"/>
            <p:cNvSpPr/>
            <p:nvPr/>
          </p:nvSpPr>
          <p:spPr>
            <a:xfrm>
              <a:off x="4241800" y="2138363"/>
              <a:ext cx="449263" cy="265113"/>
            </a:xfrm>
            <a:custGeom>
              <a:avLst/>
              <a:gdLst/>
              <a:ahLst/>
              <a:cxnLst/>
              <a:rect l="l" t="t" r="r" b="b"/>
              <a:pathLst>
                <a:path w="83" h="49" extrusionOk="0">
                  <a:moveTo>
                    <a:pt x="74" y="3"/>
                  </a:moveTo>
                  <a:cubicBezTo>
                    <a:pt x="64" y="6"/>
                    <a:pt x="64" y="6"/>
                    <a:pt x="64" y="6"/>
                  </a:cubicBezTo>
                  <a:cubicBezTo>
                    <a:pt x="60" y="7"/>
                    <a:pt x="56" y="7"/>
                    <a:pt x="52" y="6"/>
                  </a:cubicBezTo>
                  <a:cubicBezTo>
                    <a:pt x="32" y="0"/>
                    <a:pt x="32" y="0"/>
                    <a:pt x="32" y="0"/>
                  </a:cubicBezTo>
                  <a:cubicBezTo>
                    <a:pt x="20" y="0"/>
                    <a:pt x="0" y="7"/>
                    <a:pt x="3" y="24"/>
                  </a:cubicBezTo>
                  <a:cubicBezTo>
                    <a:pt x="5" y="37"/>
                    <a:pt x="5" y="37"/>
                    <a:pt x="5" y="37"/>
                  </a:cubicBezTo>
                  <a:cubicBezTo>
                    <a:pt x="6" y="42"/>
                    <a:pt x="10" y="45"/>
                    <a:pt x="15" y="46"/>
                  </a:cubicBezTo>
                  <a:cubicBezTo>
                    <a:pt x="15" y="46"/>
                    <a:pt x="15" y="46"/>
                    <a:pt x="15" y="46"/>
                  </a:cubicBezTo>
                  <a:cubicBezTo>
                    <a:pt x="16" y="47"/>
                    <a:pt x="17" y="49"/>
                    <a:pt x="19" y="49"/>
                  </a:cubicBezTo>
                  <a:cubicBezTo>
                    <a:pt x="21" y="49"/>
                    <a:pt x="23" y="47"/>
                    <a:pt x="23" y="45"/>
                  </a:cubicBezTo>
                  <a:cubicBezTo>
                    <a:pt x="23" y="45"/>
                    <a:pt x="23" y="45"/>
                    <a:pt x="23" y="45"/>
                  </a:cubicBezTo>
                  <a:cubicBezTo>
                    <a:pt x="23" y="39"/>
                    <a:pt x="27" y="34"/>
                    <a:pt x="32" y="33"/>
                  </a:cubicBezTo>
                  <a:cubicBezTo>
                    <a:pt x="39" y="32"/>
                    <a:pt x="46" y="36"/>
                    <a:pt x="54" y="38"/>
                  </a:cubicBezTo>
                  <a:cubicBezTo>
                    <a:pt x="74" y="44"/>
                    <a:pt x="82" y="28"/>
                    <a:pt x="83" y="14"/>
                  </a:cubicBezTo>
                  <a:cubicBezTo>
                    <a:pt x="83" y="13"/>
                    <a:pt x="83" y="12"/>
                    <a:pt x="83" y="11"/>
                  </a:cubicBezTo>
                  <a:cubicBezTo>
                    <a:pt x="83" y="6"/>
                    <a:pt x="79" y="1"/>
                    <a:pt x="74" y="3"/>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9" name="Google Shape;429;p4"/>
            <p:cNvSpPr/>
            <p:nvPr/>
          </p:nvSpPr>
          <p:spPr>
            <a:xfrm>
              <a:off x="4257675" y="2349501"/>
              <a:ext cx="80963" cy="101600"/>
            </a:xfrm>
            <a:custGeom>
              <a:avLst/>
              <a:gdLst/>
              <a:ahLst/>
              <a:cxnLst/>
              <a:rect l="l" t="t" r="r" b="b"/>
              <a:pathLst>
                <a:path w="15" h="19" extrusionOk="0">
                  <a:moveTo>
                    <a:pt x="15" y="10"/>
                  </a:moveTo>
                  <a:cubicBezTo>
                    <a:pt x="15" y="15"/>
                    <a:pt x="13" y="19"/>
                    <a:pt x="8" y="19"/>
                  </a:cubicBezTo>
                  <a:cubicBezTo>
                    <a:pt x="3" y="19"/>
                    <a:pt x="0" y="12"/>
                    <a:pt x="0" y="7"/>
                  </a:cubicBezTo>
                  <a:cubicBezTo>
                    <a:pt x="0" y="1"/>
                    <a:pt x="3" y="0"/>
                    <a:pt x="8" y="0"/>
                  </a:cubicBezTo>
                  <a:cubicBezTo>
                    <a:pt x="13" y="0"/>
                    <a:pt x="15" y="4"/>
                    <a:pt x="15" y="10"/>
                  </a:cubicBezTo>
                  <a:close/>
                </a:path>
              </a:pathLst>
            </a:custGeom>
            <a:solidFill>
              <a:srgbClr val="FAB9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0" name="Google Shape;430;p4"/>
            <p:cNvSpPr/>
            <p:nvPr/>
          </p:nvSpPr>
          <p:spPr>
            <a:xfrm>
              <a:off x="4468813" y="2500313"/>
              <a:ext cx="119063" cy="103188"/>
            </a:xfrm>
            <a:custGeom>
              <a:avLst/>
              <a:gdLst/>
              <a:ahLst/>
              <a:cxnLst/>
              <a:rect l="l" t="t" r="r" b="b"/>
              <a:pathLst>
                <a:path w="22" h="19" extrusionOk="0">
                  <a:moveTo>
                    <a:pt x="14" y="19"/>
                  </a:moveTo>
                  <a:cubicBezTo>
                    <a:pt x="14" y="19"/>
                    <a:pt x="14" y="19"/>
                    <a:pt x="14" y="19"/>
                  </a:cubicBezTo>
                  <a:cubicBezTo>
                    <a:pt x="9" y="19"/>
                    <a:pt x="0" y="16"/>
                    <a:pt x="0" y="10"/>
                  </a:cubicBezTo>
                  <a:cubicBezTo>
                    <a:pt x="0" y="4"/>
                    <a:pt x="9" y="0"/>
                    <a:pt x="14" y="0"/>
                  </a:cubicBezTo>
                  <a:cubicBezTo>
                    <a:pt x="18" y="0"/>
                    <a:pt x="20" y="1"/>
                    <a:pt x="20" y="2"/>
                  </a:cubicBezTo>
                  <a:cubicBezTo>
                    <a:pt x="22" y="4"/>
                    <a:pt x="22" y="6"/>
                    <a:pt x="21" y="9"/>
                  </a:cubicBezTo>
                  <a:cubicBezTo>
                    <a:pt x="20" y="17"/>
                    <a:pt x="16" y="19"/>
                    <a:pt x="14" y="19"/>
                  </a:cubicBezTo>
                  <a:close/>
                  <a:moveTo>
                    <a:pt x="14" y="4"/>
                  </a:moveTo>
                  <a:cubicBezTo>
                    <a:pt x="11" y="4"/>
                    <a:pt x="4" y="7"/>
                    <a:pt x="4" y="10"/>
                  </a:cubicBezTo>
                  <a:cubicBezTo>
                    <a:pt x="4" y="13"/>
                    <a:pt x="10" y="15"/>
                    <a:pt x="14" y="15"/>
                  </a:cubicBezTo>
                  <a:cubicBezTo>
                    <a:pt x="14" y="15"/>
                    <a:pt x="14" y="15"/>
                    <a:pt x="14" y="15"/>
                  </a:cubicBezTo>
                  <a:cubicBezTo>
                    <a:pt x="15" y="15"/>
                    <a:pt x="16" y="13"/>
                    <a:pt x="18" y="8"/>
                  </a:cubicBezTo>
                  <a:cubicBezTo>
                    <a:pt x="18" y="8"/>
                    <a:pt x="18" y="8"/>
                    <a:pt x="18" y="8"/>
                  </a:cubicBezTo>
                  <a:cubicBezTo>
                    <a:pt x="18" y="7"/>
                    <a:pt x="18" y="6"/>
                    <a:pt x="17" y="5"/>
                  </a:cubicBezTo>
                  <a:cubicBezTo>
                    <a:pt x="17" y="4"/>
                    <a:pt x="16" y="4"/>
                    <a:pt x="14" y="4"/>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1" name="Google Shape;431;p4"/>
            <p:cNvSpPr/>
            <p:nvPr/>
          </p:nvSpPr>
          <p:spPr>
            <a:xfrm>
              <a:off x="4529138" y="2387601"/>
              <a:ext cx="47625" cy="123825"/>
            </a:xfrm>
            <a:custGeom>
              <a:avLst/>
              <a:gdLst/>
              <a:ahLst/>
              <a:cxnLst/>
              <a:rect l="l" t="t" r="r" b="b"/>
              <a:pathLst>
                <a:path w="9" h="23" extrusionOk="0">
                  <a:moveTo>
                    <a:pt x="8" y="18"/>
                  </a:moveTo>
                  <a:cubicBezTo>
                    <a:pt x="9" y="21"/>
                    <a:pt x="7" y="23"/>
                    <a:pt x="4" y="23"/>
                  </a:cubicBezTo>
                  <a:cubicBezTo>
                    <a:pt x="4" y="23"/>
                    <a:pt x="4" y="23"/>
                    <a:pt x="4" y="23"/>
                  </a:cubicBezTo>
                  <a:cubicBezTo>
                    <a:pt x="2" y="23"/>
                    <a:pt x="0" y="22"/>
                    <a:pt x="0" y="20"/>
                  </a:cubicBezTo>
                  <a:cubicBezTo>
                    <a:pt x="0" y="3"/>
                    <a:pt x="0" y="3"/>
                    <a:pt x="0" y="3"/>
                  </a:cubicBezTo>
                  <a:cubicBezTo>
                    <a:pt x="0" y="2"/>
                    <a:pt x="0" y="1"/>
                    <a:pt x="1" y="1"/>
                  </a:cubicBezTo>
                  <a:cubicBezTo>
                    <a:pt x="1" y="0"/>
                    <a:pt x="2" y="0"/>
                    <a:pt x="3" y="0"/>
                  </a:cubicBezTo>
                  <a:cubicBezTo>
                    <a:pt x="4" y="0"/>
                    <a:pt x="4" y="1"/>
                    <a:pt x="4" y="2"/>
                  </a:cubicBezTo>
                  <a:lnTo>
                    <a:pt x="8" y="18"/>
                  </a:lnTo>
                  <a:close/>
                </a:path>
              </a:pathLst>
            </a:custGeom>
            <a:solidFill>
              <a:srgbClr val="FA9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2" name="Google Shape;432;p4"/>
            <p:cNvSpPr/>
            <p:nvPr/>
          </p:nvSpPr>
          <p:spPr>
            <a:xfrm>
              <a:off x="4360863" y="2446338"/>
              <a:ext cx="231775" cy="215900"/>
            </a:xfrm>
            <a:custGeom>
              <a:avLst/>
              <a:gdLst/>
              <a:ahLst/>
              <a:cxnLst/>
              <a:rect l="l" t="t" r="r" b="b"/>
              <a:pathLst>
                <a:path w="43" h="40" extrusionOk="0">
                  <a:moveTo>
                    <a:pt x="42" y="17"/>
                  </a:moveTo>
                  <a:cubicBezTo>
                    <a:pt x="41" y="16"/>
                    <a:pt x="41" y="15"/>
                    <a:pt x="41" y="15"/>
                  </a:cubicBezTo>
                  <a:cubicBezTo>
                    <a:pt x="41" y="14"/>
                    <a:pt x="41" y="14"/>
                    <a:pt x="41" y="14"/>
                  </a:cubicBezTo>
                  <a:cubicBezTo>
                    <a:pt x="40" y="13"/>
                    <a:pt x="40" y="13"/>
                    <a:pt x="40" y="13"/>
                  </a:cubicBezTo>
                  <a:cubicBezTo>
                    <a:pt x="39" y="13"/>
                    <a:pt x="39" y="13"/>
                    <a:pt x="39" y="14"/>
                  </a:cubicBezTo>
                  <a:cubicBezTo>
                    <a:pt x="39" y="17"/>
                    <a:pt x="39" y="22"/>
                    <a:pt x="34" y="22"/>
                  </a:cubicBezTo>
                  <a:cubicBezTo>
                    <a:pt x="27" y="22"/>
                    <a:pt x="18" y="17"/>
                    <a:pt x="17" y="15"/>
                  </a:cubicBezTo>
                  <a:cubicBezTo>
                    <a:pt x="16" y="13"/>
                    <a:pt x="15" y="12"/>
                    <a:pt x="13" y="11"/>
                  </a:cubicBezTo>
                  <a:cubicBezTo>
                    <a:pt x="11" y="10"/>
                    <a:pt x="9" y="8"/>
                    <a:pt x="8" y="6"/>
                  </a:cubicBezTo>
                  <a:cubicBezTo>
                    <a:pt x="8" y="6"/>
                    <a:pt x="8" y="6"/>
                    <a:pt x="8" y="6"/>
                  </a:cubicBezTo>
                  <a:cubicBezTo>
                    <a:pt x="7" y="3"/>
                    <a:pt x="6" y="1"/>
                    <a:pt x="3" y="1"/>
                  </a:cubicBezTo>
                  <a:cubicBezTo>
                    <a:pt x="2" y="0"/>
                    <a:pt x="2" y="0"/>
                    <a:pt x="2" y="0"/>
                  </a:cubicBezTo>
                  <a:cubicBezTo>
                    <a:pt x="1" y="0"/>
                    <a:pt x="0" y="1"/>
                    <a:pt x="0" y="2"/>
                  </a:cubicBezTo>
                  <a:cubicBezTo>
                    <a:pt x="1" y="5"/>
                    <a:pt x="2" y="10"/>
                    <a:pt x="1" y="13"/>
                  </a:cubicBezTo>
                  <a:cubicBezTo>
                    <a:pt x="0" y="17"/>
                    <a:pt x="1" y="21"/>
                    <a:pt x="2" y="24"/>
                  </a:cubicBezTo>
                  <a:cubicBezTo>
                    <a:pt x="3" y="25"/>
                    <a:pt x="6" y="27"/>
                    <a:pt x="8" y="28"/>
                  </a:cubicBezTo>
                  <a:cubicBezTo>
                    <a:pt x="11" y="29"/>
                    <a:pt x="13" y="31"/>
                    <a:pt x="14" y="34"/>
                  </a:cubicBezTo>
                  <a:cubicBezTo>
                    <a:pt x="15" y="36"/>
                    <a:pt x="17" y="38"/>
                    <a:pt x="21" y="39"/>
                  </a:cubicBezTo>
                  <a:cubicBezTo>
                    <a:pt x="24" y="40"/>
                    <a:pt x="28" y="39"/>
                    <a:pt x="29" y="35"/>
                  </a:cubicBezTo>
                  <a:cubicBezTo>
                    <a:pt x="29" y="34"/>
                    <a:pt x="30" y="34"/>
                    <a:pt x="32" y="33"/>
                  </a:cubicBezTo>
                  <a:cubicBezTo>
                    <a:pt x="34" y="32"/>
                    <a:pt x="36" y="30"/>
                    <a:pt x="37" y="28"/>
                  </a:cubicBezTo>
                  <a:cubicBezTo>
                    <a:pt x="37" y="28"/>
                    <a:pt x="37" y="28"/>
                    <a:pt x="37" y="28"/>
                  </a:cubicBezTo>
                  <a:cubicBezTo>
                    <a:pt x="37" y="28"/>
                    <a:pt x="40" y="29"/>
                    <a:pt x="42" y="23"/>
                  </a:cubicBezTo>
                  <a:cubicBezTo>
                    <a:pt x="43" y="20"/>
                    <a:pt x="43" y="18"/>
                    <a:pt x="42" y="17"/>
                  </a:cubicBezTo>
                  <a:close/>
                </a:path>
              </a:pathLst>
            </a:custGeom>
            <a:solidFill>
              <a:srgbClr val="3B3B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3" name="Google Shape;433;p4"/>
            <p:cNvSpPr/>
            <p:nvPr/>
          </p:nvSpPr>
          <p:spPr>
            <a:xfrm>
              <a:off x="3367088" y="5810251"/>
              <a:ext cx="5030788" cy="76200"/>
            </a:xfrm>
            <a:custGeom>
              <a:avLst/>
              <a:gdLst/>
              <a:ahLst/>
              <a:cxnLst/>
              <a:rect l="l" t="t" r="r" b="b"/>
              <a:pathLst>
                <a:path w="931" h="14" extrusionOk="0">
                  <a:moveTo>
                    <a:pt x="925" y="14"/>
                  </a:moveTo>
                  <a:cubicBezTo>
                    <a:pt x="7" y="14"/>
                    <a:pt x="7" y="14"/>
                    <a:pt x="7" y="14"/>
                  </a:cubicBezTo>
                  <a:cubicBezTo>
                    <a:pt x="3" y="14"/>
                    <a:pt x="0" y="11"/>
                    <a:pt x="0" y="7"/>
                  </a:cubicBezTo>
                  <a:cubicBezTo>
                    <a:pt x="0" y="7"/>
                    <a:pt x="0" y="7"/>
                    <a:pt x="0" y="7"/>
                  </a:cubicBezTo>
                  <a:cubicBezTo>
                    <a:pt x="0" y="3"/>
                    <a:pt x="3" y="0"/>
                    <a:pt x="7" y="0"/>
                  </a:cubicBezTo>
                  <a:cubicBezTo>
                    <a:pt x="925" y="0"/>
                    <a:pt x="925" y="0"/>
                    <a:pt x="925" y="0"/>
                  </a:cubicBezTo>
                  <a:cubicBezTo>
                    <a:pt x="928" y="0"/>
                    <a:pt x="931" y="3"/>
                    <a:pt x="931" y="7"/>
                  </a:cubicBezTo>
                  <a:cubicBezTo>
                    <a:pt x="931" y="7"/>
                    <a:pt x="931" y="7"/>
                    <a:pt x="931" y="7"/>
                  </a:cubicBezTo>
                  <a:cubicBezTo>
                    <a:pt x="931" y="11"/>
                    <a:pt x="928" y="14"/>
                    <a:pt x="925" y="14"/>
                  </a:cubicBezTo>
                  <a:close/>
                </a:path>
              </a:pathLst>
            </a:custGeom>
            <a:solidFill>
              <a:srgbClr val="D2F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434" name="Google Shape;434;p4"/>
          <p:cNvSpPr/>
          <p:nvPr/>
        </p:nvSpPr>
        <p:spPr>
          <a:xfrm>
            <a:off x="6428328" y="561278"/>
            <a:ext cx="45600" cy="45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5" name="Google Shape;435;p4"/>
          <p:cNvSpPr/>
          <p:nvPr/>
        </p:nvSpPr>
        <p:spPr>
          <a:xfrm>
            <a:off x="521970" y="397510"/>
            <a:ext cx="174000" cy="174000"/>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7" name="Google Shape;437;p4"/>
          <p:cNvSpPr/>
          <p:nvPr/>
        </p:nvSpPr>
        <p:spPr>
          <a:xfrm>
            <a:off x="742315" y="702945"/>
            <a:ext cx="115500" cy="115500"/>
          </a:xfrm>
          <a:prstGeom prst="ellipse">
            <a:avLst/>
          </a:prstGeom>
          <a:noFill/>
          <a:ln w="254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331;p4"/>
          <p:cNvSpPr txBox="1"/>
          <p:nvPr/>
        </p:nvSpPr>
        <p:spPr>
          <a:xfrm>
            <a:off x="8197571" y="1076573"/>
            <a:ext cx="3648159" cy="527671"/>
          </a:xfrm>
          <a:prstGeom prst="rect">
            <a:avLst/>
          </a:prstGeom>
          <a:noFill/>
          <a:ln>
            <a:noFill/>
          </a:ln>
        </p:spPr>
        <p:txBody>
          <a:bodyPr spcFirstLastPara="1" wrap="square" lIns="91425" tIns="45700" rIns="91425" bIns="45700" anchor="b" anchorCtr="0">
            <a:noAutofit/>
          </a:bodyPr>
          <a:lstStyle/>
          <a:p>
            <a:pPr marL="0" marR="0" lvl="0" indent="0" algn="l" rtl="0">
              <a:lnSpc>
                <a:spcPct val="120000"/>
              </a:lnSpc>
              <a:spcBef>
                <a:spcPts val="0"/>
              </a:spcBef>
              <a:spcAft>
                <a:spcPts val="0"/>
              </a:spcAft>
              <a:buNone/>
            </a:pPr>
            <a:r>
              <a:rPr lang="vi-VN" sz="2000" b="1" dirty="0" smtClean="0">
                <a:solidFill>
                  <a:schemeClr val="dk1"/>
                </a:solidFill>
                <a:sym typeface="Arial"/>
              </a:rPr>
              <a:t>MỤC TIÊU CỤ THỂ</a:t>
            </a:r>
            <a:endParaRPr sz="2000" b="1" dirty="0">
              <a:solidFill>
                <a:schemeClr val="dk1"/>
              </a:solidFill>
              <a:sym typeface="Arial"/>
            </a:endParaRPr>
          </a:p>
        </p:txBody>
      </p:sp>
      <p:sp>
        <p:nvSpPr>
          <p:cNvPr id="6" name="TextBox 5"/>
          <p:cNvSpPr txBox="1"/>
          <p:nvPr/>
        </p:nvSpPr>
        <p:spPr>
          <a:xfrm>
            <a:off x="756407" y="1101692"/>
            <a:ext cx="3020379" cy="400110"/>
          </a:xfrm>
          <a:prstGeom prst="rect">
            <a:avLst/>
          </a:prstGeom>
          <a:noFill/>
        </p:spPr>
        <p:txBody>
          <a:bodyPr wrap="none" rtlCol="0">
            <a:spAutoFit/>
          </a:bodyPr>
          <a:lstStyle/>
          <a:p>
            <a:r>
              <a:rPr lang="vi-VN" sz="2000" b="1" dirty="0" smtClean="0"/>
              <a:t>MỤC TIÊU TỔNG QUÁT</a:t>
            </a:r>
            <a:endParaRPr lang="vi-VN" sz="2000" b="1" dirty="0"/>
          </a:p>
        </p:txBody>
      </p:sp>
      <p:sp>
        <p:nvSpPr>
          <p:cNvPr id="7" name="TextBox 6"/>
          <p:cNvSpPr txBox="1"/>
          <p:nvPr/>
        </p:nvSpPr>
        <p:spPr>
          <a:xfrm>
            <a:off x="553611" y="1765138"/>
            <a:ext cx="3072512" cy="4739759"/>
          </a:xfrm>
          <a:prstGeom prst="rect">
            <a:avLst/>
          </a:prstGeom>
          <a:noFill/>
        </p:spPr>
        <p:txBody>
          <a:bodyPr wrap="square" rtlCol="0">
            <a:spAutoFit/>
          </a:bodyPr>
          <a:lstStyle/>
          <a:p>
            <a:pPr algn="just"/>
            <a:r>
              <a:rPr lang="vi-VN" sz="1600" dirty="0" smtClean="0"/>
              <a:t>- </a:t>
            </a:r>
            <a:r>
              <a:rPr lang="de-DE" sz="1600" dirty="0" smtClean="0"/>
              <a:t>Đề </a:t>
            </a:r>
            <a:r>
              <a:rPr lang="de-DE" sz="1600" dirty="0"/>
              <a:t>tài mua thực phẩm sẽ là đơn vị uy tín trong lĩnh vực cung cấp các sản phẩm chất lượng tới người tiêu dùng và các phương pháp quản lý thuận tiện cho người chủ người điều hành Website.</a:t>
            </a:r>
            <a:endParaRPr lang="vi-VN" sz="1600" dirty="0"/>
          </a:p>
          <a:p>
            <a:pPr algn="just"/>
            <a:r>
              <a:rPr lang="vi-VN" sz="1600" dirty="0" smtClean="0"/>
              <a:t>- </a:t>
            </a:r>
            <a:r>
              <a:rPr lang="de-DE" sz="1600" dirty="0" smtClean="0"/>
              <a:t>Trang </a:t>
            </a:r>
            <a:r>
              <a:rPr lang="de-DE" sz="1600" dirty="0"/>
              <a:t>web của hệ thống mua thực phẩm sẽ hiển thị các dịch vụ cho bạn như : Cho phép người mua, tối thiểu hóa các bước mua, quản lý được số lượng hàng hóa mua trong ngày,... Với những dịch vụ tiện ích hướng tới một Website mua cặp đa dạng phong phú về chủng loại sản phẩm, sự thuận tiện mua.</a:t>
            </a:r>
            <a:endParaRPr lang="vi-VN" sz="1600" dirty="0"/>
          </a:p>
          <a:p>
            <a:endParaRPr lang="vi-VN" dirty="0"/>
          </a:p>
        </p:txBody>
      </p:sp>
      <p:sp>
        <p:nvSpPr>
          <p:cNvPr id="8" name="TextBox 7"/>
          <p:cNvSpPr txBox="1"/>
          <p:nvPr/>
        </p:nvSpPr>
        <p:spPr>
          <a:xfrm>
            <a:off x="8080383" y="1827503"/>
            <a:ext cx="3648159" cy="2800767"/>
          </a:xfrm>
          <a:prstGeom prst="rect">
            <a:avLst/>
          </a:prstGeom>
          <a:noFill/>
        </p:spPr>
        <p:txBody>
          <a:bodyPr wrap="square" rtlCol="0">
            <a:spAutoFit/>
          </a:bodyPr>
          <a:lstStyle/>
          <a:p>
            <a:pPr algn="just"/>
            <a:r>
              <a:rPr lang="vi-VN" sz="1600" dirty="0" smtClean="0"/>
              <a:t>- </a:t>
            </a:r>
            <a:r>
              <a:rPr lang="de-DE" sz="1600" dirty="0" smtClean="0"/>
              <a:t>Trang </a:t>
            </a:r>
            <a:r>
              <a:rPr lang="de-DE" sz="1600" dirty="0"/>
              <a:t>web được thiết kế sẽ có các mục để giúp người dùng dễ tìm hiểu về các loại cặp hiện đang có trên thị trường ngày nay cung cấp các thông tin đầy đủ của sản phẩm.</a:t>
            </a:r>
            <a:endParaRPr lang="vi-VN" sz="1600" dirty="0"/>
          </a:p>
          <a:p>
            <a:pPr algn="just"/>
            <a:r>
              <a:rPr lang="vi-VN" sz="1600" dirty="0" smtClean="0"/>
              <a:t>- </a:t>
            </a:r>
            <a:r>
              <a:rPr lang="de-DE" sz="1600" dirty="0" smtClean="0"/>
              <a:t>Các </a:t>
            </a:r>
            <a:r>
              <a:rPr lang="de-DE" sz="1600" dirty="0"/>
              <a:t>dịch vụ chính của Wedsite của hàng bán hải sản bao gồm :  Trang quản trị, Trang chủ,  Trang sản phẩm, Chi tiết sản phẩm, Giỏ hàng, Đặt hàng.</a:t>
            </a:r>
            <a:r>
              <a:rPr lang="vi-VN" sz="1600" dirty="0"/>
              <a:t>....</a:t>
            </a:r>
          </a:p>
          <a:p>
            <a:pPr algn="just"/>
            <a:endParaRPr lang="vi-VN" sz="1600" dirty="0"/>
          </a:p>
        </p:txBody>
      </p:sp>
    </p:spTree>
    <p:extLst>
      <p:ext uri="{BB962C8B-B14F-4D97-AF65-F5344CB8AC3E}">
        <p14:creationId xmlns:p14="http://schemas.microsoft.com/office/powerpoint/2010/main" val="141689718"/>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44"/>
                                        </p:tgtEl>
                                        <p:attrNameLst>
                                          <p:attrName>style.visibility</p:attrName>
                                        </p:attrNameLst>
                                      </p:cBhvr>
                                      <p:to>
                                        <p:strVal val="visible"/>
                                      </p:to>
                                    </p:set>
                                    <p:anim calcmode="lin" valueType="num">
                                      <p:cBhvr additive="base">
                                        <p:cTn id="7" dur="500"/>
                                        <p:tgtEl>
                                          <p:spTgt spid="344"/>
                                        </p:tgtEl>
                                        <p:attrNameLst>
                                          <p:attrName>ppt_w</p:attrName>
                                        </p:attrNameLst>
                                      </p:cBhvr>
                                      <p:tavLst>
                                        <p:tav tm="0">
                                          <p:val>
                                            <p:strVal val="0"/>
                                          </p:val>
                                        </p:tav>
                                        <p:tav tm="100000">
                                          <p:val>
                                            <p:strVal val="#ppt_w"/>
                                          </p:val>
                                        </p:tav>
                                      </p:tavLst>
                                    </p:anim>
                                    <p:anim calcmode="lin" valueType="num">
                                      <p:cBhvr additive="base">
                                        <p:cTn id="8" dur="500"/>
                                        <p:tgtEl>
                                          <p:spTgt spid="34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500"/>
                                        <p:tgtEl>
                                          <p:spTgt spid="34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27"/>
                                        </p:tgtEl>
                                        <p:attrNameLst>
                                          <p:attrName>style.visibility</p:attrName>
                                        </p:attrNameLst>
                                      </p:cBhvr>
                                      <p:to>
                                        <p:strVal val="visible"/>
                                      </p:to>
                                    </p:set>
                                    <p:anim calcmode="lin" valueType="num">
                                      <p:cBhvr additive="base">
                                        <p:cTn id="16" dur="500"/>
                                        <p:tgtEl>
                                          <p:spTgt spid="3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64EC4"/>
            </a:gs>
            <a:gs pos="100000">
              <a:srgbClr val="2CA2FA"/>
            </a:gs>
          </a:gsLst>
          <a:lin ang="5400000" scaled="0"/>
        </a:gradFill>
        <a:effectLst/>
      </p:bgPr>
    </p:bg>
    <p:spTree>
      <p:nvGrpSpPr>
        <p:cNvPr id="1" name="Shape 780"/>
        <p:cNvGrpSpPr/>
        <p:nvPr/>
      </p:nvGrpSpPr>
      <p:grpSpPr>
        <a:xfrm>
          <a:off x="0" y="0"/>
          <a:ext cx="0" cy="0"/>
          <a:chOff x="0" y="0"/>
          <a:chExt cx="0" cy="0"/>
        </a:xfrm>
      </p:grpSpPr>
      <p:sp>
        <p:nvSpPr>
          <p:cNvPr id="781" name="Google Shape;781;p8"/>
          <p:cNvSpPr/>
          <p:nvPr/>
        </p:nvSpPr>
        <p:spPr>
          <a:xfrm>
            <a:off x="0" y="3924300"/>
            <a:ext cx="12192000" cy="12160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2" name="Google Shape;782;p8"/>
          <p:cNvSpPr/>
          <p:nvPr/>
        </p:nvSpPr>
        <p:spPr>
          <a:xfrm>
            <a:off x="10082213" y="3568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3" name="Google Shape;783;p8"/>
          <p:cNvSpPr/>
          <p:nvPr/>
        </p:nvSpPr>
        <p:spPr>
          <a:xfrm>
            <a:off x="10234613" y="140133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4" name="Google Shape;784;p8"/>
          <p:cNvSpPr/>
          <p:nvPr/>
        </p:nvSpPr>
        <p:spPr>
          <a:xfrm>
            <a:off x="11189899" y="119689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5" name="Google Shape;785;p8"/>
          <p:cNvSpPr/>
          <p:nvPr/>
        </p:nvSpPr>
        <p:spPr>
          <a:xfrm>
            <a:off x="10829345" y="72483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6" name="Google Shape;786;p8"/>
          <p:cNvSpPr/>
          <p:nvPr/>
        </p:nvSpPr>
        <p:spPr>
          <a:xfrm>
            <a:off x="11405489" y="36427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7" name="Google Shape;787;p8"/>
          <p:cNvSpPr/>
          <p:nvPr/>
        </p:nvSpPr>
        <p:spPr>
          <a:xfrm>
            <a:off x="4985144" y="148868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8" name="Google Shape;788;p8"/>
          <p:cNvSpPr/>
          <p:nvPr/>
        </p:nvSpPr>
        <p:spPr>
          <a:xfrm>
            <a:off x="8677157" y="80288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9" name="Google Shape;789;p8"/>
          <p:cNvSpPr/>
          <p:nvPr/>
        </p:nvSpPr>
        <p:spPr>
          <a:xfrm>
            <a:off x="9766259" y="888383"/>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0" name="Google Shape;790;p8"/>
          <p:cNvSpPr/>
          <p:nvPr/>
        </p:nvSpPr>
        <p:spPr>
          <a:xfrm>
            <a:off x="7180014" y="117403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1" name="Google Shape;791;p8"/>
          <p:cNvSpPr/>
          <p:nvPr/>
        </p:nvSpPr>
        <p:spPr>
          <a:xfrm>
            <a:off x="7550877" y="457205"/>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2" name="Google Shape;792;p8"/>
          <p:cNvSpPr/>
          <p:nvPr/>
        </p:nvSpPr>
        <p:spPr>
          <a:xfrm>
            <a:off x="3669146" y="1442757"/>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3" name="Google Shape;793;p8"/>
          <p:cNvSpPr/>
          <p:nvPr/>
        </p:nvSpPr>
        <p:spPr>
          <a:xfrm>
            <a:off x="6655066" y="1947749"/>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4" name="Google Shape;794;p8"/>
          <p:cNvSpPr/>
          <p:nvPr/>
        </p:nvSpPr>
        <p:spPr>
          <a:xfrm>
            <a:off x="6392242" y="457204"/>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5" name="Google Shape;795;p8"/>
          <p:cNvSpPr/>
          <p:nvPr/>
        </p:nvSpPr>
        <p:spPr>
          <a:xfrm>
            <a:off x="784067" y="56642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6" name="Google Shape;796;p8"/>
          <p:cNvSpPr/>
          <p:nvPr/>
        </p:nvSpPr>
        <p:spPr>
          <a:xfrm>
            <a:off x="8114217" y="3287918"/>
            <a:ext cx="563352" cy="563352"/>
          </a:xfrm>
          <a:prstGeom prst="ellipse">
            <a:avLst/>
          </a:prstGeom>
          <a:noFill/>
          <a:ln w="50800" cap="flat" cmpd="sng">
            <a:solidFill>
              <a:srgbClr val="208A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7" name="Google Shape;797;p8"/>
          <p:cNvSpPr/>
          <p:nvPr/>
        </p:nvSpPr>
        <p:spPr>
          <a:xfrm>
            <a:off x="8722876" y="2383783"/>
            <a:ext cx="182233" cy="182233"/>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8" name="Google Shape;798;p8"/>
          <p:cNvSpPr/>
          <p:nvPr/>
        </p:nvSpPr>
        <p:spPr>
          <a:xfrm>
            <a:off x="9956352" y="5671073"/>
            <a:ext cx="563352" cy="563352"/>
          </a:xfrm>
          <a:prstGeom prst="ellipse">
            <a:avLst/>
          </a:prstGeom>
          <a:gradFill>
            <a:gsLst>
              <a:gs pos="0">
                <a:srgbClr val="0A56C9"/>
              </a:gs>
              <a:gs pos="100000">
                <a:srgbClr val="289AF5"/>
              </a:gs>
            </a:gsLst>
            <a:lin ang="216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9" name="Google Shape;799;p8"/>
          <p:cNvSpPr/>
          <p:nvPr/>
        </p:nvSpPr>
        <p:spPr>
          <a:xfrm>
            <a:off x="10573227" y="5416555"/>
            <a:ext cx="255954" cy="255954"/>
          </a:xfrm>
          <a:prstGeom prst="ellipse">
            <a:avLst/>
          </a:prstGeom>
          <a:noFill/>
          <a:ln w="50800" cap="flat" cmpd="sng">
            <a:solidFill>
              <a:srgbClr val="77B6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0" name="Google Shape;800;p8"/>
          <p:cNvSpPr txBox="1"/>
          <p:nvPr/>
        </p:nvSpPr>
        <p:spPr>
          <a:xfrm>
            <a:off x="2555240" y="2444793"/>
            <a:ext cx="3587262" cy="11988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7200" u="sng" dirty="0">
                <a:solidFill>
                  <a:schemeClr val="lt1"/>
                </a:solidFill>
                <a:latin typeface="Anton"/>
                <a:ea typeface="Anton"/>
                <a:cs typeface="Anton"/>
                <a:sym typeface="Anton"/>
              </a:rPr>
              <a:t>Part </a:t>
            </a:r>
            <a:r>
              <a:rPr lang="vi-VN" altLang="zh-CN" sz="7200" u="sng" dirty="0" smtClean="0">
                <a:solidFill>
                  <a:schemeClr val="lt1"/>
                </a:solidFill>
                <a:latin typeface="Anton"/>
                <a:ea typeface="Anton"/>
                <a:cs typeface="Anton"/>
                <a:sym typeface="Anton"/>
              </a:rPr>
              <a:t>03</a:t>
            </a:r>
            <a:endParaRPr dirty="0"/>
          </a:p>
        </p:txBody>
      </p:sp>
      <p:grpSp>
        <p:nvGrpSpPr>
          <p:cNvPr id="801" name="Google Shape;801;p8"/>
          <p:cNvGrpSpPr/>
          <p:nvPr/>
        </p:nvGrpSpPr>
        <p:grpSpPr>
          <a:xfrm>
            <a:off x="3448684" y="4235450"/>
            <a:ext cx="8418196" cy="652145"/>
            <a:chOff x="3583" y="3762"/>
            <a:chExt cx="5545" cy="596"/>
          </a:xfrm>
        </p:grpSpPr>
        <p:sp>
          <p:nvSpPr>
            <p:cNvPr id="802" name="Google Shape;802;p8"/>
            <p:cNvSpPr/>
            <p:nvPr/>
          </p:nvSpPr>
          <p:spPr>
            <a:xfrm>
              <a:off x="3583" y="3858"/>
              <a:ext cx="403" cy="403"/>
            </a:xfrm>
            <a:prstGeom prst="ellipse">
              <a:avLst/>
            </a:prstGeom>
            <a:noFill/>
            <a:ln w="50800" cap="flat" cmpd="sng">
              <a:solidFill>
                <a:srgbClr val="D6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03" name="Google Shape;803;p8"/>
            <p:cNvCxnSpPr/>
            <p:nvPr/>
          </p:nvCxnSpPr>
          <p:spPr>
            <a:xfrm>
              <a:off x="4121" y="4060"/>
              <a:ext cx="1385" cy="0"/>
            </a:xfrm>
            <a:prstGeom prst="straightConnector1">
              <a:avLst/>
            </a:prstGeom>
            <a:noFill/>
            <a:ln w="12700" cap="flat" cmpd="sng">
              <a:solidFill>
                <a:srgbClr val="77B6EB"/>
              </a:solidFill>
              <a:prstDash val="dash"/>
              <a:miter lim="800000"/>
              <a:headEnd type="none" w="sm" len="sm"/>
              <a:tailEnd type="none" w="sm" len="sm"/>
            </a:ln>
          </p:spPr>
        </p:cxnSp>
        <p:sp>
          <p:nvSpPr>
            <p:cNvPr id="804" name="Google Shape;804;p8"/>
            <p:cNvSpPr/>
            <p:nvPr/>
          </p:nvSpPr>
          <p:spPr>
            <a:xfrm>
              <a:off x="4758" y="3762"/>
              <a:ext cx="4370" cy="596"/>
            </a:xfrm>
            <a:prstGeom prst="roundRect">
              <a:avLst>
                <a:gd name="adj" fmla="val 50000"/>
              </a:avLst>
            </a:prstGeom>
            <a:solidFill>
              <a:srgbClr val="F2F4F7"/>
            </a:solidFill>
            <a:ln w="12700" cap="flat" cmpd="sng">
              <a:solidFill>
                <a:srgbClr val="31538F"/>
              </a:solidFill>
              <a:prstDash val="solid"/>
              <a:miter lim="800000"/>
              <a:headEnd type="none" w="sm" len="sm"/>
              <a:tailEnd type="none" w="sm" len="sm"/>
            </a:ln>
            <a:effectLst>
              <a:outerShdw blurRad="50800" dist="38100" dir="13500000" sx="102000" sy="102000" algn="br" rotWithShape="0">
                <a:srgbClr val="000000">
                  <a:alpha val="2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vi-VN" sz="2400" b="1" dirty="0" smtClean="0">
                  <a:solidFill>
                    <a:srgbClr val="0A56C9"/>
                  </a:solidFill>
                  <a:latin typeface="Microsoft Yahei"/>
                  <a:ea typeface="Microsoft Yahei"/>
                  <a:cs typeface="Microsoft Yahei"/>
                  <a:sym typeface="Microsoft Yahei"/>
                </a:rPr>
                <a:t>CÁC CHỨC NĂNG CỦA HỆ THỐNG</a:t>
              </a:r>
              <a:endParaRPr sz="2400" b="1" dirty="0">
                <a:solidFill>
                  <a:srgbClr val="0A56C9"/>
                </a:solidFill>
                <a:latin typeface="Franklin Gothic Heavy" panose="020B0903020102020204" pitchFamily="34" charset="0"/>
                <a:ea typeface="Microsoft Yahei"/>
                <a:cs typeface="Microsoft Yahei"/>
                <a:sym typeface="Microsoft Yahei"/>
              </a:endParaRPr>
            </a:p>
          </p:txBody>
        </p:sp>
      </p:grpSp>
      <p:grpSp>
        <p:nvGrpSpPr>
          <p:cNvPr id="805" name="Google Shape;805;p8"/>
          <p:cNvGrpSpPr/>
          <p:nvPr/>
        </p:nvGrpSpPr>
        <p:grpSpPr>
          <a:xfrm>
            <a:off x="1920240" y="-7620"/>
            <a:ext cx="182245" cy="3556000"/>
            <a:chOff x="3024" y="-12"/>
            <a:chExt cx="287" cy="5600"/>
          </a:xfrm>
        </p:grpSpPr>
        <p:cxnSp>
          <p:nvCxnSpPr>
            <p:cNvPr id="806" name="Google Shape;806;p8"/>
            <p:cNvCxnSpPr/>
            <p:nvPr/>
          </p:nvCxnSpPr>
          <p:spPr>
            <a:xfrm>
              <a:off x="3168" y="-12"/>
              <a:ext cx="0" cy="5508"/>
            </a:xfrm>
            <a:prstGeom prst="straightConnector1">
              <a:avLst/>
            </a:prstGeom>
            <a:noFill/>
            <a:ln w="9525" cap="flat" cmpd="sng">
              <a:solidFill>
                <a:srgbClr val="F2F4F7"/>
              </a:solidFill>
              <a:prstDash val="solid"/>
              <a:miter lim="800000"/>
              <a:headEnd type="none" w="sm" len="sm"/>
              <a:tailEnd type="none" w="sm" len="sm"/>
            </a:ln>
          </p:spPr>
        </p:cxnSp>
        <p:sp>
          <p:nvSpPr>
            <p:cNvPr id="807" name="Google Shape;807;p8"/>
            <p:cNvSpPr/>
            <p:nvPr/>
          </p:nvSpPr>
          <p:spPr>
            <a:xfrm>
              <a:off x="3024" y="5301"/>
              <a:ext cx="287" cy="287"/>
            </a:xfrm>
            <a:prstGeom prst="ellipse">
              <a:avLst/>
            </a:prstGeom>
            <a:gradFill>
              <a:gsLst>
                <a:gs pos="0">
                  <a:srgbClr val="D6FFFF"/>
                </a:gs>
                <a:gs pos="100000">
                  <a:srgbClr val="6DE5FD"/>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08" name="Google Shape;808;p8"/>
          <p:cNvSpPr/>
          <p:nvPr/>
        </p:nvSpPr>
        <p:spPr>
          <a:xfrm>
            <a:off x="8275147" y="1119380"/>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9" name="Google Shape;809;p8"/>
          <p:cNvSpPr/>
          <p:nvPr/>
        </p:nvSpPr>
        <p:spPr>
          <a:xfrm>
            <a:off x="5737942" y="975926"/>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0" name="Google Shape;810;p8"/>
          <p:cNvSpPr/>
          <p:nvPr/>
        </p:nvSpPr>
        <p:spPr>
          <a:xfrm>
            <a:off x="10701204" y="2227313"/>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1" name="Google Shape;811;p8"/>
          <p:cNvSpPr/>
          <p:nvPr/>
        </p:nvSpPr>
        <p:spPr>
          <a:xfrm>
            <a:off x="9594547" y="1366512"/>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2" name="Google Shape;812;p8"/>
          <p:cNvSpPr/>
          <p:nvPr/>
        </p:nvSpPr>
        <p:spPr>
          <a:xfrm>
            <a:off x="1745994" y="1107654"/>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3" name="Google Shape;813;p8"/>
          <p:cNvSpPr/>
          <p:nvPr/>
        </p:nvSpPr>
        <p:spPr>
          <a:xfrm>
            <a:off x="4597433" y="747692"/>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4" name="Google Shape;814;p8"/>
          <p:cNvSpPr/>
          <p:nvPr/>
        </p:nvSpPr>
        <p:spPr>
          <a:xfrm>
            <a:off x="3195123" y="672196"/>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5" name="Google Shape;815;p8"/>
          <p:cNvSpPr/>
          <p:nvPr/>
        </p:nvSpPr>
        <p:spPr>
          <a:xfrm>
            <a:off x="654034" y="1901130"/>
            <a:ext cx="45719" cy="4571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6" name="Google Shape;816;p8"/>
          <p:cNvSpPr/>
          <p:nvPr/>
        </p:nvSpPr>
        <p:spPr>
          <a:xfrm>
            <a:off x="2401396" y="1877678"/>
            <a:ext cx="23452" cy="234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3347725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05"/>
                                        </p:tgtEl>
                                        <p:attrNameLst>
                                          <p:attrName>style.visibility</p:attrName>
                                        </p:attrNameLst>
                                      </p:cBhvr>
                                      <p:to>
                                        <p:strVal val="visible"/>
                                      </p:to>
                                    </p:set>
                                    <p:anim calcmode="lin" valueType="num">
                                      <p:cBhvr additive="base">
                                        <p:cTn id="7" dur="500"/>
                                        <p:tgtEl>
                                          <p:spTgt spid="805"/>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800"/>
                                        </p:tgtEl>
                                        <p:attrNameLst>
                                          <p:attrName>style.visibility</p:attrName>
                                        </p:attrNameLst>
                                      </p:cBhvr>
                                      <p:to>
                                        <p:strVal val="visible"/>
                                      </p:to>
                                    </p:set>
                                    <p:anim calcmode="lin" valueType="num">
                                      <p:cBhvr additive="base">
                                        <p:cTn id="11" dur="500"/>
                                        <p:tgtEl>
                                          <p:spTgt spid="800"/>
                                        </p:tgtEl>
                                        <p:attrNameLst>
                                          <p:attrName>ppt_w</p:attrName>
                                        </p:attrNameLst>
                                      </p:cBhvr>
                                      <p:tavLst>
                                        <p:tav tm="0">
                                          <p:val>
                                            <p:strVal val="0"/>
                                          </p:val>
                                        </p:tav>
                                        <p:tav tm="100000">
                                          <p:val>
                                            <p:strVal val="#ppt_w"/>
                                          </p:val>
                                        </p:tav>
                                      </p:tavLst>
                                    </p:anim>
                                    <p:anim calcmode="lin" valueType="num">
                                      <p:cBhvr additive="base">
                                        <p:cTn id="12" dur="500"/>
                                        <p:tgtEl>
                                          <p:spTgt spid="800"/>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781"/>
                                        </p:tgtEl>
                                        <p:attrNameLst>
                                          <p:attrName>style.visibility</p:attrName>
                                        </p:attrNameLst>
                                      </p:cBhvr>
                                      <p:to>
                                        <p:strVal val="visible"/>
                                      </p:to>
                                    </p:set>
                                    <p:anim calcmode="lin" valueType="num">
                                      <p:cBhvr additive="base">
                                        <p:cTn id="16" dur="500"/>
                                        <p:tgtEl>
                                          <p:spTgt spid="781"/>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801"/>
                                        </p:tgtEl>
                                        <p:attrNameLst>
                                          <p:attrName>style.visibility</p:attrName>
                                        </p:attrNameLst>
                                      </p:cBhvr>
                                      <p:to>
                                        <p:strVal val="visible"/>
                                      </p:to>
                                    </p:set>
                                    <p:anim calcmode="lin" valueType="num">
                                      <p:cBhvr additive="base">
                                        <p:cTn id="19" dur="500"/>
                                        <p:tgtEl>
                                          <p:spTgt spid="801"/>
                                        </p:tgtEl>
                                        <p:attrNameLst>
                                          <p:attrName>ppt_x</p:attrName>
                                        </p:attrNameLst>
                                      </p:cBhvr>
                                      <p:tavLst>
                                        <p:tav tm="0">
                                          <p:val>
                                            <p:strVal val="#ppt_x+1"/>
                                          </p:val>
                                        </p:tav>
                                        <p:tav tm="100000">
                                          <p:val>
                                            <p:strVal val="#ppt_x"/>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16"/>
                                        </p:tgtEl>
                                        <p:attrNameLst>
                                          <p:attrName>style.visibility</p:attrName>
                                        </p:attrNameLst>
                                      </p:cBhvr>
                                      <p:to>
                                        <p:strVal val="visible"/>
                                      </p:to>
                                    </p:set>
                                    <p:animEffect transition="in" filter="fade">
                                      <p:cBhvr>
                                        <p:cTn id="23" dur="500"/>
                                        <p:tgtEl>
                                          <p:spTgt spid="816"/>
                                        </p:tgtEl>
                                      </p:cBhvr>
                                    </p:animEffect>
                                  </p:childTnLst>
                                </p:cTn>
                              </p:par>
                              <p:par>
                                <p:cTn id="24" presetID="10" presetClass="entr" presetSubtype="0" fill="hold" nodeType="withEffect">
                                  <p:stCondLst>
                                    <p:cond delay="0"/>
                                  </p:stCondLst>
                                  <p:childTnLst>
                                    <p:set>
                                      <p:cBhvr>
                                        <p:cTn id="25" dur="1" fill="hold">
                                          <p:stCondLst>
                                            <p:cond delay="0"/>
                                          </p:stCondLst>
                                        </p:cTn>
                                        <p:tgtEl>
                                          <p:spTgt spid="814"/>
                                        </p:tgtEl>
                                        <p:attrNameLst>
                                          <p:attrName>style.visibility</p:attrName>
                                        </p:attrNameLst>
                                      </p:cBhvr>
                                      <p:to>
                                        <p:strVal val="visible"/>
                                      </p:to>
                                    </p:set>
                                    <p:animEffect transition="in" filter="fade">
                                      <p:cBhvr>
                                        <p:cTn id="26" dur="500"/>
                                        <p:tgtEl>
                                          <p:spTgt spid="814"/>
                                        </p:tgtEl>
                                      </p:cBhvr>
                                    </p:animEffect>
                                  </p:childTnLst>
                                </p:cTn>
                              </p:par>
                              <p:par>
                                <p:cTn id="27" presetID="10" presetClass="entr" presetSubtype="0" fill="hold" nodeType="withEffect">
                                  <p:stCondLst>
                                    <p:cond delay="0"/>
                                  </p:stCondLst>
                                  <p:childTnLst>
                                    <p:set>
                                      <p:cBhvr>
                                        <p:cTn id="28" dur="1" fill="hold">
                                          <p:stCondLst>
                                            <p:cond delay="0"/>
                                          </p:stCondLst>
                                        </p:cTn>
                                        <p:tgtEl>
                                          <p:spTgt spid="813"/>
                                        </p:tgtEl>
                                        <p:attrNameLst>
                                          <p:attrName>style.visibility</p:attrName>
                                        </p:attrNameLst>
                                      </p:cBhvr>
                                      <p:to>
                                        <p:strVal val="visible"/>
                                      </p:to>
                                    </p:set>
                                    <p:animEffect transition="in" filter="fade">
                                      <p:cBhvr>
                                        <p:cTn id="29" dur="500"/>
                                        <p:tgtEl>
                                          <p:spTgt spid="813"/>
                                        </p:tgtEl>
                                      </p:cBhvr>
                                    </p:animEffect>
                                  </p:childTnLst>
                                </p:cTn>
                              </p:par>
                              <p:par>
                                <p:cTn id="30" presetID="10" presetClass="entr" presetSubtype="0" fill="hold" nodeType="withEffect">
                                  <p:stCondLst>
                                    <p:cond delay="0"/>
                                  </p:stCondLst>
                                  <p:childTnLst>
                                    <p:set>
                                      <p:cBhvr>
                                        <p:cTn id="31" dur="1" fill="hold">
                                          <p:stCondLst>
                                            <p:cond delay="0"/>
                                          </p:stCondLst>
                                        </p:cTn>
                                        <p:tgtEl>
                                          <p:spTgt spid="787"/>
                                        </p:tgtEl>
                                        <p:attrNameLst>
                                          <p:attrName>style.visibility</p:attrName>
                                        </p:attrNameLst>
                                      </p:cBhvr>
                                      <p:to>
                                        <p:strVal val="visible"/>
                                      </p:to>
                                    </p:set>
                                    <p:animEffect transition="in" filter="fade">
                                      <p:cBhvr>
                                        <p:cTn id="32" dur="500"/>
                                        <p:tgtEl>
                                          <p:spTgt spid="787"/>
                                        </p:tgtEl>
                                      </p:cBhvr>
                                    </p:animEffect>
                                  </p:childTnLst>
                                </p:cTn>
                              </p:par>
                              <p:par>
                                <p:cTn id="33" presetID="10" presetClass="entr" presetSubtype="0" fill="hold" nodeType="withEffect">
                                  <p:stCondLst>
                                    <p:cond delay="0"/>
                                  </p:stCondLst>
                                  <p:childTnLst>
                                    <p:set>
                                      <p:cBhvr>
                                        <p:cTn id="34" dur="1" fill="hold">
                                          <p:stCondLst>
                                            <p:cond delay="0"/>
                                          </p:stCondLst>
                                        </p:cTn>
                                        <p:tgtEl>
                                          <p:spTgt spid="790"/>
                                        </p:tgtEl>
                                        <p:attrNameLst>
                                          <p:attrName>style.visibility</p:attrName>
                                        </p:attrNameLst>
                                      </p:cBhvr>
                                      <p:to>
                                        <p:strVal val="visible"/>
                                      </p:to>
                                    </p:set>
                                    <p:animEffect transition="in" filter="fade">
                                      <p:cBhvr>
                                        <p:cTn id="35" dur="500"/>
                                        <p:tgtEl>
                                          <p:spTgt spid="790"/>
                                        </p:tgtEl>
                                      </p:cBhvr>
                                    </p:animEffect>
                                  </p:childTnLst>
                                </p:cTn>
                              </p:par>
                              <p:par>
                                <p:cTn id="36" presetID="10" presetClass="entr" presetSubtype="0" fill="hold" nodeType="withEffect">
                                  <p:stCondLst>
                                    <p:cond delay="0"/>
                                  </p:stCondLst>
                                  <p:childTnLst>
                                    <p:set>
                                      <p:cBhvr>
                                        <p:cTn id="37" dur="1" fill="hold">
                                          <p:stCondLst>
                                            <p:cond delay="0"/>
                                          </p:stCondLst>
                                        </p:cTn>
                                        <p:tgtEl>
                                          <p:spTgt spid="788"/>
                                        </p:tgtEl>
                                        <p:attrNameLst>
                                          <p:attrName>style.visibility</p:attrName>
                                        </p:attrNameLst>
                                      </p:cBhvr>
                                      <p:to>
                                        <p:strVal val="visible"/>
                                      </p:to>
                                    </p:set>
                                    <p:animEffect transition="in" filter="fade">
                                      <p:cBhvr>
                                        <p:cTn id="38" dur="500"/>
                                        <p:tgtEl>
                                          <p:spTgt spid="788"/>
                                        </p:tgtEl>
                                      </p:cBhvr>
                                    </p:animEffect>
                                  </p:childTnLst>
                                </p:cTn>
                              </p:par>
                              <p:par>
                                <p:cTn id="39" presetID="10" presetClass="entr" presetSubtype="0" fill="hold" nodeType="withEffect">
                                  <p:stCondLst>
                                    <p:cond delay="0"/>
                                  </p:stCondLst>
                                  <p:childTnLst>
                                    <p:set>
                                      <p:cBhvr>
                                        <p:cTn id="40" dur="1" fill="hold">
                                          <p:stCondLst>
                                            <p:cond delay="0"/>
                                          </p:stCondLst>
                                        </p:cTn>
                                        <p:tgtEl>
                                          <p:spTgt spid="782"/>
                                        </p:tgtEl>
                                        <p:attrNameLst>
                                          <p:attrName>style.visibility</p:attrName>
                                        </p:attrNameLst>
                                      </p:cBhvr>
                                      <p:to>
                                        <p:strVal val="visible"/>
                                      </p:to>
                                    </p:set>
                                    <p:animEffect transition="in" filter="fade">
                                      <p:cBhvr>
                                        <p:cTn id="41" dur="500"/>
                                        <p:tgtEl>
                                          <p:spTgt spid="782"/>
                                        </p:tgtEl>
                                      </p:cBhvr>
                                    </p:animEffect>
                                  </p:childTnLst>
                                </p:cTn>
                              </p:par>
                              <p:par>
                                <p:cTn id="42" presetID="10" presetClass="entr" presetSubtype="0" fill="hold" nodeType="withEffect">
                                  <p:stCondLst>
                                    <p:cond delay="0"/>
                                  </p:stCondLst>
                                  <p:childTnLst>
                                    <p:set>
                                      <p:cBhvr>
                                        <p:cTn id="43" dur="1" fill="hold">
                                          <p:stCondLst>
                                            <p:cond delay="0"/>
                                          </p:stCondLst>
                                        </p:cTn>
                                        <p:tgtEl>
                                          <p:spTgt spid="785"/>
                                        </p:tgtEl>
                                        <p:attrNameLst>
                                          <p:attrName>style.visibility</p:attrName>
                                        </p:attrNameLst>
                                      </p:cBhvr>
                                      <p:to>
                                        <p:strVal val="visible"/>
                                      </p:to>
                                    </p:set>
                                    <p:animEffect transition="in" filter="fade">
                                      <p:cBhvr>
                                        <p:cTn id="44" dur="500"/>
                                        <p:tgtEl>
                                          <p:spTgt spid="785"/>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812"/>
                                        </p:tgtEl>
                                        <p:attrNameLst>
                                          <p:attrName>style.visibility</p:attrName>
                                        </p:attrNameLst>
                                      </p:cBhvr>
                                      <p:to>
                                        <p:strVal val="visible"/>
                                      </p:to>
                                    </p:set>
                                    <p:animEffect transition="in" filter="fade">
                                      <p:cBhvr>
                                        <p:cTn id="48" dur="500"/>
                                        <p:tgtEl>
                                          <p:spTgt spid="812"/>
                                        </p:tgtEl>
                                      </p:cBhvr>
                                    </p:animEffect>
                                  </p:childTnLst>
                                </p:cTn>
                              </p:par>
                              <p:par>
                                <p:cTn id="49" presetID="10" presetClass="entr" presetSubtype="0" fill="hold" nodeType="withEffect">
                                  <p:stCondLst>
                                    <p:cond delay="0"/>
                                  </p:stCondLst>
                                  <p:childTnLst>
                                    <p:set>
                                      <p:cBhvr>
                                        <p:cTn id="50" dur="1" fill="hold">
                                          <p:stCondLst>
                                            <p:cond delay="0"/>
                                          </p:stCondLst>
                                        </p:cTn>
                                        <p:tgtEl>
                                          <p:spTgt spid="815"/>
                                        </p:tgtEl>
                                        <p:attrNameLst>
                                          <p:attrName>style.visibility</p:attrName>
                                        </p:attrNameLst>
                                      </p:cBhvr>
                                      <p:to>
                                        <p:strVal val="visible"/>
                                      </p:to>
                                    </p:set>
                                    <p:animEffect transition="in" filter="fade">
                                      <p:cBhvr>
                                        <p:cTn id="51" dur="500"/>
                                        <p:tgtEl>
                                          <p:spTgt spid="815"/>
                                        </p:tgtEl>
                                      </p:cBhvr>
                                    </p:animEffect>
                                  </p:childTnLst>
                                </p:cTn>
                              </p:par>
                              <p:par>
                                <p:cTn id="52" presetID="10" presetClass="entr" presetSubtype="0" fill="hold" nodeType="withEffect">
                                  <p:stCondLst>
                                    <p:cond delay="0"/>
                                  </p:stCondLst>
                                  <p:childTnLst>
                                    <p:set>
                                      <p:cBhvr>
                                        <p:cTn id="53" dur="1" fill="hold">
                                          <p:stCondLst>
                                            <p:cond delay="0"/>
                                          </p:stCondLst>
                                        </p:cTn>
                                        <p:tgtEl>
                                          <p:spTgt spid="792"/>
                                        </p:tgtEl>
                                        <p:attrNameLst>
                                          <p:attrName>style.visibility</p:attrName>
                                        </p:attrNameLst>
                                      </p:cBhvr>
                                      <p:to>
                                        <p:strVal val="visible"/>
                                      </p:to>
                                    </p:set>
                                    <p:animEffect transition="in" filter="fade">
                                      <p:cBhvr>
                                        <p:cTn id="54" dur="500"/>
                                        <p:tgtEl>
                                          <p:spTgt spid="792"/>
                                        </p:tgtEl>
                                      </p:cBhvr>
                                    </p:animEffect>
                                  </p:childTnLst>
                                </p:cTn>
                              </p:par>
                              <p:par>
                                <p:cTn id="55" presetID="10" presetClass="entr" presetSubtype="0" fill="hold" nodeType="withEffect">
                                  <p:stCondLst>
                                    <p:cond delay="0"/>
                                  </p:stCondLst>
                                  <p:childTnLst>
                                    <p:set>
                                      <p:cBhvr>
                                        <p:cTn id="56" dur="1" fill="hold">
                                          <p:stCondLst>
                                            <p:cond delay="0"/>
                                          </p:stCondLst>
                                        </p:cTn>
                                        <p:tgtEl>
                                          <p:spTgt spid="809"/>
                                        </p:tgtEl>
                                        <p:attrNameLst>
                                          <p:attrName>style.visibility</p:attrName>
                                        </p:attrNameLst>
                                      </p:cBhvr>
                                      <p:to>
                                        <p:strVal val="visible"/>
                                      </p:to>
                                    </p:set>
                                    <p:animEffect transition="in" filter="fade">
                                      <p:cBhvr>
                                        <p:cTn id="57" dur="500"/>
                                        <p:tgtEl>
                                          <p:spTgt spid="809"/>
                                        </p:tgtEl>
                                      </p:cBhvr>
                                    </p:animEffect>
                                  </p:childTnLst>
                                </p:cTn>
                              </p:par>
                              <p:par>
                                <p:cTn id="58" presetID="10" presetClass="entr" presetSubtype="0" fill="hold" nodeType="withEffect">
                                  <p:stCondLst>
                                    <p:cond delay="0"/>
                                  </p:stCondLst>
                                  <p:childTnLst>
                                    <p:set>
                                      <p:cBhvr>
                                        <p:cTn id="59" dur="1" fill="hold">
                                          <p:stCondLst>
                                            <p:cond delay="0"/>
                                          </p:stCondLst>
                                        </p:cTn>
                                        <p:tgtEl>
                                          <p:spTgt spid="794"/>
                                        </p:tgtEl>
                                        <p:attrNameLst>
                                          <p:attrName>style.visibility</p:attrName>
                                        </p:attrNameLst>
                                      </p:cBhvr>
                                      <p:to>
                                        <p:strVal val="visible"/>
                                      </p:to>
                                    </p:set>
                                    <p:animEffect transition="in" filter="fade">
                                      <p:cBhvr>
                                        <p:cTn id="60" dur="500"/>
                                        <p:tgtEl>
                                          <p:spTgt spid="794"/>
                                        </p:tgtEl>
                                      </p:cBhvr>
                                    </p:animEffect>
                                  </p:childTnLst>
                                </p:cTn>
                              </p:par>
                              <p:par>
                                <p:cTn id="61" presetID="10" presetClass="entr" presetSubtype="0" fill="hold" nodeType="withEffect">
                                  <p:stCondLst>
                                    <p:cond delay="0"/>
                                  </p:stCondLst>
                                  <p:childTnLst>
                                    <p:set>
                                      <p:cBhvr>
                                        <p:cTn id="62" dur="1" fill="hold">
                                          <p:stCondLst>
                                            <p:cond delay="0"/>
                                          </p:stCondLst>
                                        </p:cTn>
                                        <p:tgtEl>
                                          <p:spTgt spid="791"/>
                                        </p:tgtEl>
                                        <p:attrNameLst>
                                          <p:attrName>style.visibility</p:attrName>
                                        </p:attrNameLst>
                                      </p:cBhvr>
                                      <p:to>
                                        <p:strVal val="visible"/>
                                      </p:to>
                                    </p:set>
                                    <p:animEffect transition="in" filter="fade">
                                      <p:cBhvr>
                                        <p:cTn id="63" dur="500"/>
                                        <p:tgtEl>
                                          <p:spTgt spid="791"/>
                                        </p:tgtEl>
                                      </p:cBhvr>
                                    </p:animEffect>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793"/>
                                        </p:tgtEl>
                                        <p:attrNameLst>
                                          <p:attrName>style.visibility</p:attrName>
                                        </p:attrNameLst>
                                      </p:cBhvr>
                                      <p:to>
                                        <p:strVal val="visible"/>
                                      </p:to>
                                    </p:set>
                                    <p:animEffect transition="in" filter="fade">
                                      <p:cBhvr>
                                        <p:cTn id="67" dur="500"/>
                                        <p:tgtEl>
                                          <p:spTgt spid="793"/>
                                        </p:tgtEl>
                                      </p:cBhvr>
                                    </p:animEffect>
                                  </p:childTnLst>
                                </p:cTn>
                              </p:par>
                              <p:par>
                                <p:cTn id="68" presetID="10" presetClass="entr" presetSubtype="0" fill="hold" nodeType="withEffect">
                                  <p:stCondLst>
                                    <p:cond delay="0"/>
                                  </p:stCondLst>
                                  <p:childTnLst>
                                    <p:set>
                                      <p:cBhvr>
                                        <p:cTn id="69" dur="1" fill="hold">
                                          <p:stCondLst>
                                            <p:cond delay="0"/>
                                          </p:stCondLst>
                                        </p:cTn>
                                        <p:tgtEl>
                                          <p:spTgt spid="811"/>
                                        </p:tgtEl>
                                        <p:attrNameLst>
                                          <p:attrName>style.visibility</p:attrName>
                                        </p:attrNameLst>
                                      </p:cBhvr>
                                      <p:to>
                                        <p:strVal val="visible"/>
                                      </p:to>
                                    </p:set>
                                    <p:animEffect transition="in" filter="fade">
                                      <p:cBhvr>
                                        <p:cTn id="70" dur="500"/>
                                        <p:tgtEl>
                                          <p:spTgt spid="811"/>
                                        </p:tgtEl>
                                      </p:cBhvr>
                                    </p:animEffect>
                                  </p:childTnLst>
                                </p:cTn>
                              </p:par>
                              <p:par>
                                <p:cTn id="71" presetID="10" presetClass="entr" presetSubtype="0" fill="hold" nodeType="withEffect">
                                  <p:stCondLst>
                                    <p:cond delay="0"/>
                                  </p:stCondLst>
                                  <p:childTnLst>
                                    <p:set>
                                      <p:cBhvr>
                                        <p:cTn id="72" dur="1" fill="hold">
                                          <p:stCondLst>
                                            <p:cond delay="0"/>
                                          </p:stCondLst>
                                        </p:cTn>
                                        <p:tgtEl>
                                          <p:spTgt spid="808"/>
                                        </p:tgtEl>
                                        <p:attrNameLst>
                                          <p:attrName>style.visibility</p:attrName>
                                        </p:attrNameLst>
                                      </p:cBhvr>
                                      <p:to>
                                        <p:strVal val="visible"/>
                                      </p:to>
                                    </p:set>
                                    <p:animEffect transition="in" filter="fade">
                                      <p:cBhvr>
                                        <p:cTn id="73" dur="500"/>
                                        <p:tgtEl>
                                          <p:spTgt spid="808"/>
                                        </p:tgtEl>
                                      </p:cBhvr>
                                    </p:animEffect>
                                  </p:childTnLst>
                                </p:cTn>
                              </p:par>
                              <p:par>
                                <p:cTn id="74" presetID="10" presetClass="entr" presetSubtype="0" fill="hold" nodeType="withEffect">
                                  <p:stCondLst>
                                    <p:cond delay="0"/>
                                  </p:stCondLst>
                                  <p:childTnLst>
                                    <p:set>
                                      <p:cBhvr>
                                        <p:cTn id="75" dur="1" fill="hold">
                                          <p:stCondLst>
                                            <p:cond delay="0"/>
                                          </p:stCondLst>
                                        </p:cTn>
                                        <p:tgtEl>
                                          <p:spTgt spid="789"/>
                                        </p:tgtEl>
                                        <p:attrNameLst>
                                          <p:attrName>style.visibility</p:attrName>
                                        </p:attrNameLst>
                                      </p:cBhvr>
                                      <p:to>
                                        <p:strVal val="visible"/>
                                      </p:to>
                                    </p:set>
                                    <p:animEffect transition="in" filter="fade">
                                      <p:cBhvr>
                                        <p:cTn id="76" dur="500"/>
                                        <p:tgtEl>
                                          <p:spTgt spid="789"/>
                                        </p:tgtEl>
                                      </p:cBhvr>
                                    </p:animEffect>
                                  </p:childTnLst>
                                </p:cTn>
                              </p:par>
                              <p:par>
                                <p:cTn id="77" presetID="10" presetClass="entr" presetSubtype="0" fill="hold" nodeType="withEffect">
                                  <p:stCondLst>
                                    <p:cond delay="0"/>
                                  </p:stCondLst>
                                  <p:childTnLst>
                                    <p:set>
                                      <p:cBhvr>
                                        <p:cTn id="78" dur="1" fill="hold">
                                          <p:stCondLst>
                                            <p:cond delay="0"/>
                                          </p:stCondLst>
                                        </p:cTn>
                                        <p:tgtEl>
                                          <p:spTgt spid="783"/>
                                        </p:tgtEl>
                                        <p:attrNameLst>
                                          <p:attrName>style.visibility</p:attrName>
                                        </p:attrNameLst>
                                      </p:cBhvr>
                                      <p:to>
                                        <p:strVal val="visible"/>
                                      </p:to>
                                    </p:set>
                                    <p:animEffect transition="in" filter="fade">
                                      <p:cBhvr>
                                        <p:cTn id="79" dur="500"/>
                                        <p:tgtEl>
                                          <p:spTgt spid="783"/>
                                        </p:tgtEl>
                                      </p:cBhvr>
                                    </p:animEffect>
                                  </p:childTnLst>
                                </p:cTn>
                              </p:par>
                              <p:par>
                                <p:cTn id="80" presetID="10" presetClass="entr" presetSubtype="0" fill="hold" nodeType="withEffect">
                                  <p:stCondLst>
                                    <p:cond delay="0"/>
                                  </p:stCondLst>
                                  <p:childTnLst>
                                    <p:set>
                                      <p:cBhvr>
                                        <p:cTn id="81" dur="1" fill="hold">
                                          <p:stCondLst>
                                            <p:cond delay="0"/>
                                          </p:stCondLst>
                                        </p:cTn>
                                        <p:tgtEl>
                                          <p:spTgt spid="784"/>
                                        </p:tgtEl>
                                        <p:attrNameLst>
                                          <p:attrName>style.visibility</p:attrName>
                                        </p:attrNameLst>
                                      </p:cBhvr>
                                      <p:to>
                                        <p:strVal val="visible"/>
                                      </p:to>
                                    </p:set>
                                    <p:animEffect transition="in" filter="fade">
                                      <p:cBhvr>
                                        <p:cTn id="82" dur="500"/>
                                        <p:tgtEl>
                                          <p:spTgt spid="784"/>
                                        </p:tgtEl>
                                      </p:cBhvr>
                                    </p:animEffect>
                                  </p:childTnLst>
                                </p:cTn>
                              </p:par>
                              <p:par>
                                <p:cTn id="83" presetID="10" presetClass="entr" presetSubtype="0" fill="hold" nodeType="withEffect">
                                  <p:stCondLst>
                                    <p:cond delay="0"/>
                                  </p:stCondLst>
                                  <p:childTnLst>
                                    <p:set>
                                      <p:cBhvr>
                                        <p:cTn id="84" dur="1" fill="hold">
                                          <p:stCondLst>
                                            <p:cond delay="0"/>
                                          </p:stCondLst>
                                        </p:cTn>
                                        <p:tgtEl>
                                          <p:spTgt spid="810"/>
                                        </p:tgtEl>
                                        <p:attrNameLst>
                                          <p:attrName>style.visibility</p:attrName>
                                        </p:attrNameLst>
                                      </p:cBhvr>
                                      <p:to>
                                        <p:strVal val="visible"/>
                                      </p:to>
                                    </p:set>
                                    <p:animEffect transition="in" filter="fade">
                                      <p:cBhvr>
                                        <p:cTn id="85" dur="500"/>
                                        <p:tgtEl>
                                          <p:spTgt spid="810"/>
                                        </p:tgtEl>
                                      </p:cBhvr>
                                    </p:animEffect>
                                  </p:childTnLst>
                                </p:cTn>
                              </p:par>
                              <p:par>
                                <p:cTn id="86" presetID="10" presetClass="entr" presetSubtype="0" fill="hold" nodeType="withEffect">
                                  <p:stCondLst>
                                    <p:cond delay="0"/>
                                  </p:stCondLst>
                                  <p:childTnLst>
                                    <p:set>
                                      <p:cBhvr>
                                        <p:cTn id="87" dur="1" fill="hold">
                                          <p:stCondLst>
                                            <p:cond delay="0"/>
                                          </p:stCondLst>
                                        </p:cTn>
                                        <p:tgtEl>
                                          <p:spTgt spid="786"/>
                                        </p:tgtEl>
                                        <p:attrNameLst>
                                          <p:attrName>style.visibility</p:attrName>
                                        </p:attrNameLst>
                                      </p:cBhvr>
                                      <p:to>
                                        <p:strVal val="visible"/>
                                      </p:to>
                                    </p:set>
                                    <p:animEffect transition="in" filter="fade">
                                      <p:cBhvr>
                                        <p:cTn id="88" dur="500"/>
                                        <p:tgtEl>
                                          <p:spTgt spid="786"/>
                                        </p:tgtEl>
                                      </p:cBhvr>
                                    </p:animEffect>
                                  </p:childTnLst>
                                </p:cTn>
                              </p:par>
                            </p:childTnLst>
                          </p:cTn>
                        </p:par>
                        <p:par>
                          <p:cTn id="89" fill="hold">
                            <p:stCondLst>
                              <p:cond delay="3000"/>
                            </p:stCondLst>
                            <p:childTnLst>
                              <p:par>
                                <p:cTn id="90" presetID="10" presetClass="entr" presetSubtype="0" fill="hold" nodeType="afterEffect">
                                  <p:stCondLst>
                                    <p:cond delay="0"/>
                                  </p:stCondLst>
                                  <p:childTnLst>
                                    <p:set>
                                      <p:cBhvr>
                                        <p:cTn id="91" dur="1" fill="hold">
                                          <p:stCondLst>
                                            <p:cond delay="0"/>
                                          </p:stCondLst>
                                        </p:cTn>
                                        <p:tgtEl>
                                          <p:spTgt spid="795"/>
                                        </p:tgtEl>
                                        <p:attrNameLst>
                                          <p:attrName>style.visibility</p:attrName>
                                        </p:attrNameLst>
                                      </p:cBhvr>
                                      <p:to>
                                        <p:strVal val="visible"/>
                                      </p:to>
                                    </p:set>
                                    <p:animEffect transition="in" filter="fade">
                                      <p:cBhvr>
                                        <p:cTn id="92" dur="500"/>
                                        <p:tgtEl>
                                          <p:spTgt spid="795"/>
                                        </p:tgtEl>
                                      </p:cBhvr>
                                    </p:animEffect>
                                  </p:childTnLst>
                                </p:cTn>
                              </p:par>
                              <p:par>
                                <p:cTn id="93" presetID="10" presetClass="entr" presetSubtype="0" fill="hold" nodeType="withEffect">
                                  <p:stCondLst>
                                    <p:cond delay="0"/>
                                  </p:stCondLst>
                                  <p:childTnLst>
                                    <p:set>
                                      <p:cBhvr>
                                        <p:cTn id="94" dur="1" fill="hold">
                                          <p:stCondLst>
                                            <p:cond delay="0"/>
                                          </p:stCondLst>
                                        </p:cTn>
                                        <p:tgtEl>
                                          <p:spTgt spid="797"/>
                                        </p:tgtEl>
                                        <p:attrNameLst>
                                          <p:attrName>style.visibility</p:attrName>
                                        </p:attrNameLst>
                                      </p:cBhvr>
                                      <p:to>
                                        <p:strVal val="visible"/>
                                      </p:to>
                                    </p:set>
                                    <p:animEffect transition="in" filter="fade">
                                      <p:cBhvr>
                                        <p:cTn id="95" dur="500"/>
                                        <p:tgtEl>
                                          <p:spTgt spid="797"/>
                                        </p:tgtEl>
                                      </p:cBhvr>
                                    </p:animEffect>
                                  </p:childTnLst>
                                </p:cTn>
                              </p:par>
                              <p:par>
                                <p:cTn id="96" presetID="10" presetClass="entr" presetSubtype="0" fill="hold" nodeType="withEffect">
                                  <p:stCondLst>
                                    <p:cond delay="0"/>
                                  </p:stCondLst>
                                  <p:childTnLst>
                                    <p:set>
                                      <p:cBhvr>
                                        <p:cTn id="97" dur="1" fill="hold">
                                          <p:stCondLst>
                                            <p:cond delay="0"/>
                                          </p:stCondLst>
                                        </p:cTn>
                                        <p:tgtEl>
                                          <p:spTgt spid="796"/>
                                        </p:tgtEl>
                                        <p:attrNameLst>
                                          <p:attrName>style.visibility</p:attrName>
                                        </p:attrNameLst>
                                      </p:cBhvr>
                                      <p:to>
                                        <p:strVal val="visible"/>
                                      </p:to>
                                    </p:set>
                                    <p:animEffect transition="in" filter="fade">
                                      <p:cBhvr>
                                        <p:cTn id="98" dur="500"/>
                                        <p:tgtEl>
                                          <p:spTgt spid="796"/>
                                        </p:tgtEl>
                                      </p:cBhvr>
                                    </p:animEffect>
                                  </p:childTnLst>
                                </p:cTn>
                              </p:par>
                              <p:par>
                                <p:cTn id="99" presetID="10" presetClass="entr" presetSubtype="0" fill="hold" nodeType="withEffect">
                                  <p:stCondLst>
                                    <p:cond delay="0"/>
                                  </p:stCondLst>
                                  <p:childTnLst>
                                    <p:set>
                                      <p:cBhvr>
                                        <p:cTn id="100" dur="1" fill="hold">
                                          <p:stCondLst>
                                            <p:cond delay="0"/>
                                          </p:stCondLst>
                                        </p:cTn>
                                        <p:tgtEl>
                                          <p:spTgt spid="799"/>
                                        </p:tgtEl>
                                        <p:attrNameLst>
                                          <p:attrName>style.visibility</p:attrName>
                                        </p:attrNameLst>
                                      </p:cBhvr>
                                      <p:to>
                                        <p:strVal val="visible"/>
                                      </p:to>
                                    </p:set>
                                    <p:animEffect transition="in" filter="fade">
                                      <p:cBhvr>
                                        <p:cTn id="101" dur="500"/>
                                        <p:tgtEl>
                                          <p:spTgt spid="799"/>
                                        </p:tgtEl>
                                      </p:cBhvr>
                                    </p:animEffect>
                                  </p:childTnLst>
                                </p:cTn>
                              </p:par>
                              <p:par>
                                <p:cTn id="102" presetID="10" presetClass="entr" presetSubtype="0" fill="hold" nodeType="withEffect">
                                  <p:stCondLst>
                                    <p:cond delay="0"/>
                                  </p:stCondLst>
                                  <p:childTnLst>
                                    <p:set>
                                      <p:cBhvr>
                                        <p:cTn id="103" dur="1" fill="hold">
                                          <p:stCondLst>
                                            <p:cond delay="0"/>
                                          </p:stCondLst>
                                        </p:cTn>
                                        <p:tgtEl>
                                          <p:spTgt spid="798"/>
                                        </p:tgtEl>
                                        <p:attrNameLst>
                                          <p:attrName>style.visibility</p:attrName>
                                        </p:attrNameLst>
                                      </p:cBhvr>
                                      <p:to>
                                        <p:strVal val="visible"/>
                                      </p:to>
                                    </p:set>
                                    <p:animEffect transition="in" filter="fade">
                                      <p:cBhvr>
                                        <p:cTn id="104"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765</Words>
  <Application>Microsoft Office PowerPoint</Application>
  <PresentationFormat>Widescreen</PresentationFormat>
  <Paragraphs>73</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Franklin Gothic Heavy</vt:lpstr>
      <vt:lpstr>Symbol</vt:lpstr>
      <vt:lpstr>Calibri</vt:lpstr>
      <vt:lpstr>Wingdings</vt:lpstr>
      <vt:lpstr>Bahnschrift</vt:lpstr>
      <vt:lpstr>Anton</vt:lpstr>
      <vt:lpstr>Microsoft Yahei</vt:lpstr>
      <vt:lpstr>Arial</vt:lpstr>
      <vt:lpstr>Times New Roman</vt:lpstr>
      <vt:lpstr>Bahnschrift Condensed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https://www.freeppt7.com</dc:creator>
  <cp:lastModifiedBy>Pham Ngoc</cp:lastModifiedBy>
  <cp:revision>15</cp:revision>
  <dcterms:created xsi:type="dcterms:W3CDTF">2018-04-16T06:05:00Z</dcterms:created>
  <dcterms:modified xsi:type="dcterms:W3CDTF">2024-01-02T14:19:33Z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